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6" r:id="rId2"/>
    <p:sldId id="353" r:id="rId3"/>
    <p:sldId id="259" r:id="rId4"/>
    <p:sldId id="354" r:id="rId5"/>
    <p:sldId id="309" r:id="rId6"/>
    <p:sldId id="355" r:id="rId7"/>
    <p:sldId id="356" r:id="rId8"/>
    <p:sldId id="357" r:id="rId9"/>
    <p:sldId id="358" r:id="rId10"/>
    <p:sldId id="359" r:id="rId11"/>
    <p:sldId id="360" r:id="rId12"/>
    <p:sldId id="361" r:id="rId13"/>
    <p:sldId id="362" r:id="rId14"/>
    <p:sldId id="363" r:id="rId15"/>
    <p:sldId id="364" r:id="rId16"/>
    <p:sldId id="365" r:id="rId17"/>
    <p:sldId id="366" r:id="rId18"/>
    <p:sldId id="367" r:id="rId19"/>
    <p:sldId id="368" r:id="rId20"/>
    <p:sldId id="369" r:id="rId21"/>
    <p:sldId id="370" r:id="rId22"/>
    <p:sldId id="317" r:id="rId23"/>
  </p:sldIdLst>
  <p:sldSz cx="12192000" cy="6858000"/>
  <p:notesSz cx="6858000" cy="9144000"/>
  <p:defaultText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80048"/>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88" d="100"/>
          <a:sy n="88" d="100"/>
        </p:scale>
        <p:origin x="49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8E60FC-30C7-4347-8110-690CF829AA17}" type="doc">
      <dgm:prSet loTypeId="urn:microsoft.com/office/officeart/2005/8/layout/process5" loCatId="process" qsTypeId="urn:microsoft.com/office/officeart/2005/8/quickstyle/simple1" qsCatId="simple" csTypeId="urn:microsoft.com/office/officeart/2005/8/colors/colorful2" csCatId="colorful"/>
      <dgm:spPr/>
      <dgm:t>
        <a:bodyPr/>
        <a:lstStyle/>
        <a:p>
          <a:pPr rtl="1"/>
          <a:endParaRPr lang="fa-IR"/>
        </a:p>
      </dgm:t>
    </dgm:pt>
    <dgm:pt modelId="{530EB96A-0E23-44DF-9F57-F35B2E32F19D}">
      <dgm:prSet/>
      <dgm:spPr/>
      <dgm:t>
        <a:bodyPr/>
        <a:lstStyle/>
        <a:p>
          <a:pPr rtl="1"/>
          <a:r>
            <a:rPr lang="fa-IR" b="1"/>
            <a:t>۱۹۵۷–۶۲</a:t>
          </a:r>
          <a:endParaRPr lang="fa-IR"/>
        </a:p>
      </dgm:t>
    </dgm:pt>
    <dgm:pt modelId="{A17C551E-5FBE-4DA6-9E3F-952C10AB7A1B}" type="parTrans" cxnId="{E598B02B-DDA3-4391-A092-1CC9ED295422}">
      <dgm:prSet/>
      <dgm:spPr/>
      <dgm:t>
        <a:bodyPr/>
        <a:lstStyle/>
        <a:p>
          <a:pPr rtl="1"/>
          <a:endParaRPr lang="fa-IR"/>
        </a:p>
      </dgm:t>
    </dgm:pt>
    <dgm:pt modelId="{3F6BC91E-3ECB-4D94-A1A9-6907885B6F4F}" type="sibTrans" cxnId="{E598B02B-DDA3-4391-A092-1CC9ED295422}">
      <dgm:prSet/>
      <dgm:spPr/>
      <dgm:t>
        <a:bodyPr/>
        <a:lstStyle/>
        <a:p>
          <a:pPr rtl="1"/>
          <a:endParaRPr lang="fa-IR"/>
        </a:p>
      </dgm:t>
    </dgm:pt>
    <dgm:pt modelId="{958C2A94-AE73-4289-B06D-ACD68560FF0B}">
      <dgm:prSet/>
      <dgm:spPr/>
      <dgm:t>
        <a:bodyPr/>
        <a:lstStyle/>
        <a:p>
          <a:pPr rtl="1"/>
          <a:r>
            <a:rPr lang="fa-IR" b="1"/>
            <a:t>۱۹۶۶</a:t>
          </a:r>
          <a:endParaRPr lang="fa-IR"/>
        </a:p>
      </dgm:t>
    </dgm:pt>
    <dgm:pt modelId="{CDE902F7-5B47-46E6-B6DE-EA3FB2799B78}" type="parTrans" cxnId="{925B9119-A45E-45E2-A418-685179F78AEF}">
      <dgm:prSet/>
      <dgm:spPr/>
      <dgm:t>
        <a:bodyPr/>
        <a:lstStyle/>
        <a:p>
          <a:pPr rtl="1"/>
          <a:endParaRPr lang="fa-IR"/>
        </a:p>
      </dgm:t>
    </dgm:pt>
    <dgm:pt modelId="{EDA21A14-32C2-4E76-80E5-EC0503C9C8E8}" type="sibTrans" cxnId="{925B9119-A45E-45E2-A418-685179F78AEF}">
      <dgm:prSet/>
      <dgm:spPr/>
      <dgm:t>
        <a:bodyPr/>
        <a:lstStyle/>
        <a:p>
          <a:pPr rtl="1"/>
          <a:endParaRPr lang="fa-IR"/>
        </a:p>
      </dgm:t>
    </dgm:pt>
    <dgm:pt modelId="{673F2C46-4E59-405D-BDEE-7D41256DDD0F}">
      <dgm:prSet/>
      <dgm:spPr/>
      <dgm:t>
        <a:bodyPr/>
        <a:lstStyle/>
        <a:p>
          <a:pPr rtl="1"/>
          <a:r>
            <a:rPr lang="fa-IR" b="1"/>
            <a:t>۱۹۷۵</a:t>
          </a:r>
          <a:endParaRPr lang="fa-IR"/>
        </a:p>
      </dgm:t>
    </dgm:pt>
    <dgm:pt modelId="{78FF5122-E103-46C6-AF96-31D0D5F3C18D}" type="parTrans" cxnId="{D5C47852-44CE-4D5E-8E48-E80C919A57CD}">
      <dgm:prSet/>
      <dgm:spPr/>
      <dgm:t>
        <a:bodyPr/>
        <a:lstStyle/>
        <a:p>
          <a:pPr rtl="1"/>
          <a:endParaRPr lang="fa-IR"/>
        </a:p>
      </dgm:t>
    </dgm:pt>
    <dgm:pt modelId="{BABEAFB2-A3CF-495E-9D4D-03B3FF2ED352}" type="sibTrans" cxnId="{D5C47852-44CE-4D5E-8E48-E80C919A57CD}">
      <dgm:prSet/>
      <dgm:spPr/>
      <dgm:t>
        <a:bodyPr/>
        <a:lstStyle/>
        <a:p>
          <a:pPr rtl="1"/>
          <a:endParaRPr lang="fa-IR"/>
        </a:p>
      </dgm:t>
    </dgm:pt>
    <dgm:pt modelId="{FFFE903B-DA06-472A-95BE-F88ACB35DDC4}">
      <dgm:prSet/>
      <dgm:spPr/>
      <dgm:t>
        <a:bodyPr/>
        <a:lstStyle/>
        <a:p>
          <a:pPr rtl="1"/>
          <a:r>
            <a:rPr lang="fa-IR" b="1"/>
            <a:t>۱۹۸۹</a:t>
          </a:r>
          <a:endParaRPr lang="fa-IR"/>
        </a:p>
      </dgm:t>
    </dgm:pt>
    <dgm:pt modelId="{B7196C6A-7FC6-4B69-B351-5DFAC907B09C}" type="parTrans" cxnId="{20DA8358-B907-4BD5-B340-889E2C7CCA69}">
      <dgm:prSet/>
      <dgm:spPr/>
      <dgm:t>
        <a:bodyPr/>
        <a:lstStyle/>
        <a:p>
          <a:pPr rtl="1"/>
          <a:endParaRPr lang="fa-IR"/>
        </a:p>
      </dgm:t>
    </dgm:pt>
    <dgm:pt modelId="{7C9C6D1B-4745-4815-8D22-8BF2D7EBA77D}" type="sibTrans" cxnId="{20DA8358-B907-4BD5-B340-889E2C7CCA69}">
      <dgm:prSet/>
      <dgm:spPr/>
      <dgm:t>
        <a:bodyPr/>
        <a:lstStyle/>
        <a:p>
          <a:pPr rtl="1"/>
          <a:endParaRPr lang="fa-IR"/>
        </a:p>
      </dgm:t>
    </dgm:pt>
    <dgm:pt modelId="{F92B3EF7-72CE-47B9-8311-DFA8CC72F90D}">
      <dgm:prSet/>
      <dgm:spPr/>
      <dgm:t>
        <a:bodyPr/>
        <a:lstStyle/>
        <a:p>
          <a:pPr rtl="1"/>
          <a:r>
            <a:rPr lang="fa-IR" b="1"/>
            <a:t>۱۹۹۰</a:t>
          </a:r>
          <a:endParaRPr lang="fa-IR"/>
        </a:p>
      </dgm:t>
    </dgm:pt>
    <dgm:pt modelId="{5F3D9737-1B33-49F7-AA15-51D6757B85B3}" type="parTrans" cxnId="{FBD5EE63-94F9-45CF-804E-D14368DCA2A5}">
      <dgm:prSet/>
      <dgm:spPr/>
      <dgm:t>
        <a:bodyPr/>
        <a:lstStyle/>
        <a:p>
          <a:pPr rtl="1"/>
          <a:endParaRPr lang="fa-IR"/>
        </a:p>
      </dgm:t>
    </dgm:pt>
    <dgm:pt modelId="{5C5F7732-6E7C-4DD5-B82D-DE51131C61E2}" type="sibTrans" cxnId="{FBD5EE63-94F9-45CF-804E-D14368DCA2A5}">
      <dgm:prSet/>
      <dgm:spPr/>
      <dgm:t>
        <a:bodyPr/>
        <a:lstStyle/>
        <a:p>
          <a:pPr rtl="1"/>
          <a:endParaRPr lang="fa-IR"/>
        </a:p>
      </dgm:t>
    </dgm:pt>
    <dgm:pt modelId="{37E1047D-7A27-4763-A42C-2912F40B5528}">
      <dgm:prSet/>
      <dgm:spPr/>
      <dgm:t>
        <a:bodyPr/>
        <a:lstStyle/>
        <a:p>
          <a:pPr rtl="1"/>
          <a:r>
            <a:rPr lang="fa-IR" b="1"/>
            <a:t>۱۹۹۲</a:t>
          </a:r>
          <a:endParaRPr lang="fa-IR"/>
        </a:p>
      </dgm:t>
    </dgm:pt>
    <dgm:pt modelId="{A2A02522-9A16-448A-8EF5-9C15AEB40E5C}" type="parTrans" cxnId="{A92D8342-7652-4E4C-B454-76F77B549FEB}">
      <dgm:prSet/>
      <dgm:spPr/>
      <dgm:t>
        <a:bodyPr/>
        <a:lstStyle/>
        <a:p>
          <a:pPr rtl="1"/>
          <a:endParaRPr lang="fa-IR"/>
        </a:p>
      </dgm:t>
    </dgm:pt>
    <dgm:pt modelId="{D8B4E65F-7A89-47CC-9315-837B64B50FB9}" type="sibTrans" cxnId="{A92D8342-7652-4E4C-B454-76F77B549FEB}">
      <dgm:prSet/>
      <dgm:spPr/>
      <dgm:t>
        <a:bodyPr/>
        <a:lstStyle/>
        <a:p>
          <a:pPr rtl="1"/>
          <a:endParaRPr lang="fa-IR"/>
        </a:p>
      </dgm:t>
    </dgm:pt>
    <dgm:pt modelId="{0E6EBAD1-4A1A-4A74-8A47-83F3DEBCD8E2}">
      <dgm:prSet/>
      <dgm:spPr/>
      <dgm:t>
        <a:bodyPr/>
        <a:lstStyle/>
        <a:p>
          <a:pPr rtl="1"/>
          <a:r>
            <a:rPr lang="fa-IR" b="1"/>
            <a:t>۱۹۹۲</a:t>
          </a:r>
          <a:endParaRPr lang="fa-IR"/>
        </a:p>
      </dgm:t>
    </dgm:pt>
    <dgm:pt modelId="{CA105284-C572-4987-A028-C61B207056BA}" type="parTrans" cxnId="{3B806855-E7DD-40F3-BA7F-1AFF236DA859}">
      <dgm:prSet/>
      <dgm:spPr/>
      <dgm:t>
        <a:bodyPr/>
        <a:lstStyle/>
        <a:p>
          <a:pPr rtl="1"/>
          <a:endParaRPr lang="fa-IR"/>
        </a:p>
      </dgm:t>
    </dgm:pt>
    <dgm:pt modelId="{20949872-494F-4DAD-BBEF-620CCE121442}" type="sibTrans" cxnId="{3B806855-E7DD-40F3-BA7F-1AFF236DA859}">
      <dgm:prSet/>
      <dgm:spPr/>
      <dgm:t>
        <a:bodyPr/>
        <a:lstStyle/>
        <a:p>
          <a:pPr rtl="1"/>
          <a:endParaRPr lang="fa-IR"/>
        </a:p>
      </dgm:t>
    </dgm:pt>
    <dgm:pt modelId="{0E5ACC1C-6266-48E2-8246-C294907CCEDB}">
      <dgm:prSet/>
      <dgm:spPr/>
      <dgm:t>
        <a:bodyPr/>
        <a:lstStyle/>
        <a:p>
          <a:pPr rtl="1"/>
          <a:r>
            <a:rPr lang="fa-IR" b="1"/>
            <a:t>۱۹۹۳</a:t>
          </a:r>
          <a:endParaRPr lang="fa-IR"/>
        </a:p>
      </dgm:t>
    </dgm:pt>
    <dgm:pt modelId="{287C2A09-71F6-4DE7-9C3F-0A965335BEB4}" type="parTrans" cxnId="{9C43187E-01A3-448C-9879-437C30B76579}">
      <dgm:prSet/>
      <dgm:spPr/>
      <dgm:t>
        <a:bodyPr/>
        <a:lstStyle/>
        <a:p>
          <a:pPr rtl="1"/>
          <a:endParaRPr lang="fa-IR"/>
        </a:p>
      </dgm:t>
    </dgm:pt>
    <dgm:pt modelId="{3D3B4C2B-D9B9-474C-AF82-B07AC9AA0870}" type="sibTrans" cxnId="{9C43187E-01A3-448C-9879-437C30B76579}">
      <dgm:prSet/>
      <dgm:spPr/>
      <dgm:t>
        <a:bodyPr/>
        <a:lstStyle/>
        <a:p>
          <a:pPr rtl="1"/>
          <a:endParaRPr lang="fa-IR"/>
        </a:p>
      </dgm:t>
    </dgm:pt>
    <dgm:pt modelId="{7A8C2FEE-1DFD-42BC-911B-A3BDEAEC35C8}">
      <dgm:prSet/>
      <dgm:spPr/>
      <dgm:t>
        <a:bodyPr/>
        <a:lstStyle/>
        <a:p>
          <a:pPr rtl="1"/>
          <a:r>
            <a:rPr lang="fa-IR" b="1"/>
            <a:t>۱۹۹۴</a:t>
          </a:r>
          <a:endParaRPr lang="fa-IR"/>
        </a:p>
      </dgm:t>
    </dgm:pt>
    <dgm:pt modelId="{F53C6975-E695-4263-8258-9B06619AC19B}" type="parTrans" cxnId="{C2595216-FEB2-46DF-8E3D-B25F8C4D6D1D}">
      <dgm:prSet/>
      <dgm:spPr/>
      <dgm:t>
        <a:bodyPr/>
        <a:lstStyle/>
        <a:p>
          <a:pPr rtl="1"/>
          <a:endParaRPr lang="fa-IR"/>
        </a:p>
      </dgm:t>
    </dgm:pt>
    <dgm:pt modelId="{95C2B01E-5AF2-47AB-85DC-A2DE88620FD5}" type="sibTrans" cxnId="{C2595216-FEB2-46DF-8E3D-B25F8C4D6D1D}">
      <dgm:prSet/>
      <dgm:spPr/>
      <dgm:t>
        <a:bodyPr/>
        <a:lstStyle/>
        <a:p>
          <a:pPr rtl="1"/>
          <a:endParaRPr lang="fa-IR"/>
        </a:p>
      </dgm:t>
    </dgm:pt>
    <dgm:pt modelId="{9E39824D-F847-4697-A771-FF618C175D2A}">
      <dgm:prSet/>
      <dgm:spPr/>
      <dgm:t>
        <a:bodyPr/>
        <a:lstStyle/>
        <a:p>
          <a:pPr rtl="1"/>
          <a:r>
            <a:rPr lang="fa-IR" b="1"/>
            <a:t>۱۹۹۸</a:t>
          </a:r>
          <a:endParaRPr lang="fa-IR"/>
        </a:p>
      </dgm:t>
    </dgm:pt>
    <dgm:pt modelId="{45F36B08-35C0-4211-9847-66D8D546CBF6}" type="parTrans" cxnId="{6A1B166B-1BC6-4CA4-A10D-F66FA7B9A473}">
      <dgm:prSet/>
      <dgm:spPr/>
      <dgm:t>
        <a:bodyPr/>
        <a:lstStyle/>
        <a:p>
          <a:pPr rtl="1"/>
          <a:endParaRPr lang="fa-IR"/>
        </a:p>
      </dgm:t>
    </dgm:pt>
    <dgm:pt modelId="{CD7F68E0-94CE-40BF-AE5E-9ADEF9C035AB}" type="sibTrans" cxnId="{6A1B166B-1BC6-4CA4-A10D-F66FA7B9A473}">
      <dgm:prSet/>
      <dgm:spPr/>
      <dgm:t>
        <a:bodyPr/>
        <a:lstStyle/>
        <a:p>
          <a:pPr rtl="1"/>
          <a:endParaRPr lang="fa-IR"/>
        </a:p>
      </dgm:t>
    </dgm:pt>
    <dgm:pt modelId="{FE8F0EA6-305C-4C57-AC5B-CE1931F07850}">
      <dgm:prSet/>
      <dgm:spPr/>
      <dgm:t>
        <a:bodyPr/>
        <a:lstStyle/>
        <a:p>
          <a:pPr rtl="1"/>
          <a:r>
            <a:rPr lang="fa-IR" b="1"/>
            <a:t>۱۹۹۹</a:t>
          </a:r>
          <a:endParaRPr lang="fa-IR"/>
        </a:p>
      </dgm:t>
    </dgm:pt>
    <dgm:pt modelId="{F90122F5-3A31-496A-999E-C1D4FA415AC1}" type="parTrans" cxnId="{10A0E31E-E079-43E8-9560-C536057363BC}">
      <dgm:prSet/>
      <dgm:spPr/>
      <dgm:t>
        <a:bodyPr/>
        <a:lstStyle/>
        <a:p>
          <a:pPr rtl="1"/>
          <a:endParaRPr lang="fa-IR"/>
        </a:p>
      </dgm:t>
    </dgm:pt>
    <dgm:pt modelId="{8583D883-6967-42A0-B45E-5FE9FA1C0980}" type="sibTrans" cxnId="{10A0E31E-E079-43E8-9560-C536057363BC}">
      <dgm:prSet/>
      <dgm:spPr/>
      <dgm:t>
        <a:bodyPr/>
        <a:lstStyle/>
        <a:p>
          <a:pPr rtl="1"/>
          <a:endParaRPr lang="fa-IR"/>
        </a:p>
      </dgm:t>
    </dgm:pt>
    <dgm:pt modelId="{665AD08F-6B1D-4134-A4CF-5F2D2BC56E69}">
      <dgm:prSet/>
      <dgm:spPr/>
      <dgm:t>
        <a:bodyPr/>
        <a:lstStyle/>
        <a:p>
          <a:pPr rtl="1"/>
          <a:r>
            <a:rPr lang="fa-IR" b="1"/>
            <a:t>۲۰۰۰</a:t>
          </a:r>
          <a:endParaRPr lang="fa-IR"/>
        </a:p>
      </dgm:t>
    </dgm:pt>
    <dgm:pt modelId="{E64E5986-4AC2-42E3-863E-199D78EB6369}" type="parTrans" cxnId="{3F4C9A6E-EF5A-45AB-9894-5B0D40D8083A}">
      <dgm:prSet/>
      <dgm:spPr/>
      <dgm:t>
        <a:bodyPr/>
        <a:lstStyle/>
        <a:p>
          <a:pPr rtl="1"/>
          <a:endParaRPr lang="fa-IR"/>
        </a:p>
      </dgm:t>
    </dgm:pt>
    <dgm:pt modelId="{9987B88B-7C4C-48DC-A521-84B935228C71}" type="sibTrans" cxnId="{3F4C9A6E-EF5A-45AB-9894-5B0D40D8083A}">
      <dgm:prSet/>
      <dgm:spPr/>
      <dgm:t>
        <a:bodyPr/>
        <a:lstStyle/>
        <a:p>
          <a:pPr rtl="1"/>
          <a:endParaRPr lang="fa-IR"/>
        </a:p>
      </dgm:t>
    </dgm:pt>
    <dgm:pt modelId="{B6391BC6-A2C6-4F77-AEA9-95B9B86A11A0}">
      <dgm:prSet/>
      <dgm:spPr/>
      <dgm:t>
        <a:bodyPr/>
        <a:lstStyle/>
        <a:p>
          <a:pPr rtl="1"/>
          <a:r>
            <a:rPr lang="fa-IR" b="1"/>
            <a:t>۲۰۰۸</a:t>
          </a:r>
          <a:endParaRPr lang="fa-IR"/>
        </a:p>
      </dgm:t>
    </dgm:pt>
    <dgm:pt modelId="{01A848A1-3C0D-4983-88FE-A1CC77E39196}" type="parTrans" cxnId="{28256661-3A2D-4033-8001-114DDB6E62BF}">
      <dgm:prSet/>
      <dgm:spPr/>
      <dgm:t>
        <a:bodyPr/>
        <a:lstStyle/>
        <a:p>
          <a:pPr rtl="1"/>
          <a:endParaRPr lang="fa-IR"/>
        </a:p>
      </dgm:t>
    </dgm:pt>
    <dgm:pt modelId="{27845410-FFB5-4998-BDB1-C5D736A4651F}" type="sibTrans" cxnId="{28256661-3A2D-4033-8001-114DDB6E62BF}">
      <dgm:prSet/>
      <dgm:spPr/>
      <dgm:t>
        <a:bodyPr/>
        <a:lstStyle/>
        <a:p>
          <a:pPr rtl="1"/>
          <a:endParaRPr lang="fa-IR"/>
        </a:p>
      </dgm:t>
    </dgm:pt>
    <dgm:pt modelId="{C09214F1-B368-4A30-B7FB-BA7ED5FDD6C3}">
      <dgm:prSet/>
      <dgm:spPr/>
      <dgm:t>
        <a:bodyPr/>
        <a:lstStyle/>
        <a:p>
          <a:pPr rtl="1"/>
          <a:r>
            <a:rPr lang="fa-IR" b="1"/>
            <a:t>۲۰۰۹</a:t>
          </a:r>
          <a:endParaRPr lang="fa-IR"/>
        </a:p>
      </dgm:t>
    </dgm:pt>
    <dgm:pt modelId="{0A57B655-9432-4478-91B1-D9E96239F644}" type="parTrans" cxnId="{561FCD2B-A7D7-4D97-8B7A-414F8948B4F9}">
      <dgm:prSet/>
      <dgm:spPr/>
      <dgm:t>
        <a:bodyPr/>
        <a:lstStyle/>
        <a:p>
          <a:pPr rtl="1"/>
          <a:endParaRPr lang="fa-IR"/>
        </a:p>
      </dgm:t>
    </dgm:pt>
    <dgm:pt modelId="{E26A1660-5019-4A67-B82D-7CE3893B880A}" type="sibTrans" cxnId="{561FCD2B-A7D7-4D97-8B7A-414F8948B4F9}">
      <dgm:prSet/>
      <dgm:spPr/>
      <dgm:t>
        <a:bodyPr/>
        <a:lstStyle/>
        <a:p>
          <a:pPr rtl="1"/>
          <a:endParaRPr lang="fa-IR"/>
        </a:p>
      </dgm:t>
    </dgm:pt>
    <dgm:pt modelId="{E40300A5-D49B-4400-9F8F-7F0F8F9EB09F}">
      <dgm:prSet/>
      <dgm:spPr/>
      <dgm:t>
        <a:bodyPr/>
        <a:lstStyle/>
        <a:p>
          <a:pPr rtl="1"/>
          <a:r>
            <a:rPr lang="fa-IR" b="1"/>
            <a:t>۲۰۰۹</a:t>
          </a:r>
          <a:endParaRPr lang="fa-IR"/>
        </a:p>
      </dgm:t>
    </dgm:pt>
    <dgm:pt modelId="{0407D829-DD93-4BBA-8BBD-A075382C33CF}" type="parTrans" cxnId="{2D683BC0-68D8-48F3-AAD7-8E320A9D28A5}">
      <dgm:prSet/>
      <dgm:spPr/>
      <dgm:t>
        <a:bodyPr/>
        <a:lstStyle/>
        <a:p>
          <a:pPr rtl="1"/>
          <a:endParaRPr lang="fa-IR"/>
        </a:p>
      </dgm:t>
    </dgm:pt>
    <dgm:pt modelId="{5A54E652-2578-4CBF-AC24-BDD02FECB1F9}" type="sibTrans" cxnId="{2D683BC0-68D8-48F3-AAD7-8E320A9D28A5}">
      <dgm:prSet/>
      <dgm:spPr/>
      <dgm:t>
        <a:bodyPr/>
        <a:lstStyle/>
        <a:p>
          <a:pPr rtl="1"/>
          <a:endParaRPr lang="fa-IR"/>
        </a:p>
      </dgm:t>
    </dgm:pt>
    <dgm:pt modelId="{A05B415B-94D0-4D78-A92E-EC12F885D887}">
      <dgm:prSet/>
      <dgm:spPr/>
      <dgm:t>
        <a:bodyPr/>
        <a:lstStyle/>
        <a:p>
          <a:pPr rtl="1"/>
          <a:r>
            <a:rPr lang="fa-IR" b="1"/>
            <a:t>۲۰۱۱</a:t>
          </a:r>
          <a:endParaRPr lang="fa-IR"/>
        </a:p>
      </dgm:t>
    </dgm:pt>
    <dgm:pt modelId="{EF7F0FE5-3C06-4540-9C01-C52DFCC66601}" type="parTrans" cxnId="{F478AA52-5B95-4A13-BA8A-012B1588F7FD}">
      <dgm:prSet/>
      <dgm:spPr/>
      <dgm:t>
        <a:bodyPr/>
        <a:lstStyle/>
        <a:p>
          <a:pPr rtl="1"/>
          <a:endParaRPr lang="fa-IR"/>
        </a:p>
      </dgm:t>
    </dgm:pt>
    <dgm:pt modelId="{D9323086-8B16-4F46-8832-2D2897A0F821}" type="sibTrans" cxnId="{F478AA52-5B95-4A13-BA8A-012B1588F7FD}">
      <dgm:prSet/>
      <dgm:spPr/>
      <dgm:t>
        <a:bodyPr/>
        <a:lstStyle/>
        <a:p>
          <a:pPr rtl="1"/>
          <a:endParaRPr lang="fa-IR"/>
        </a:p>
      </dgm:t>
    </dgm:pt>
    <dgm:pt modelId="{5683209A-7A9E-41D4-A303-17C4AA3FB83A}">
      <dgm:prSet/>
      <dgm:spPr/>
      <dgm:t>
        <a:bodyPr/>
        <a:lstStyle/>
        <a:p>
          <a:pPr rtl="1"/>
          <a:r>
            <a:rPr lang="fa-IR" b="1"/>
            <a:t>۲۰۱۲</a:t>
          </a:r>
          <a:endParaRPr lang="fa-IR"/>
        </a:p>
      </dgm:t>
    </dgm:pt>
    <dgm:pt modelId="{14DA4702-AA17-48D1-9677-CC721844712D}" type="parTrans" cxnId="{8B10A27B-2C96-4677-8240-E5379CDD384B}">
      <dgm:prSet/>
      <dgm:spPr/>
      <dgm:t>
        <a:bodyPr/>
        <a:lstStyle/>
        <a:p>
          <a:pPr rtl="1"/>
          <a:endParaRPr lang="fa-IR"/>
        </a:p>
      </dgm:t>
    </dgm:pt>
    <dgm:pt modelId="{29957B41-7E36-469D-9EEC-76158FAC89B5}" type="sibTrans" cxnId="{8B10A27B-2C96-4677-8240-E5379CDD384B}">
      <dgm:prSet/>
      <dgm:spPr/>
      <dgm:t>
        <a:bodyPr/>
        <a:lstStyle/>
        <a:p>
          <a:pPr rtl="1"/>
          <a:endParaRPr lang="fa-IR"/>
        </a:p>
      </dgm:t>
    </dgm:pt>
    <dgm:pt modelId="{D51C5DE1-4780-447C-B901-886590C5B117}" type="pres">
      <dgm:prSet presAssocID="{318E60FC-30C7-4347-8110-690CF829AA17}" presName="diagram" presStyleCnt="0">
        <dgm:presLayoutVars>
          <dgm:dir/>
          <dgm:resizeHandles val="exact"/>
        </dgm:presLayoutVars>
      </dgm:prSet>
      <dgm:spPr/>
      <dgm:t>
        <a:bodyPr/>
        <a:lstStyle/>
        <a:p>
          <a:endParaRPr lang="en-US"/>
        </a:p>
      </dgm:t>
    </dgm:pt>
    <dgm:pt modelId="{4726E176-2DA8-4188-96D3-62B64AB80950}" type="pres">
      <dgm:prSet presAssocID="{530EB96A-0E23-44DF-9F57-F35B2E32F19D}" presName="node" presStyleLbl="node1" presStyleIdx="0" presStyleCnt="17">
        <dgm:presLayoutVars>
          <dgm:bulletEnabled val="1"/>
        </dgm:presLayoutVars>
      </dgm:prSet>
      <dgm:spPr/>
      <dgm:t>
        <a:bodyPr/>
        <a:lstStyle/>
        <a:p>
          <a:endParaRPr lang="en-US"/>
        </a:p>
      </dgm:t>
    </dgm:pt>
    <dgm:pt modelId="{F6502DEA-601E-49FB-A8B1-F399EA82C4D3}" type="pres">
      <dgm:prSet presAssocID="{3F6BC91E-3ECB-4D94-A1A9-6907885B6F4F}" presName="sibTrans" presStyleLbl="sibTrans2D1" presStyleIdx="0" presStyleCnt="16"/>
      <dgm:spPr/>
      <dgm:t>
        <a:bodyPr/>
        <a:lstStyle/>
        <a:p>
          <a:endParaRPr lang="en-US"/>
        </a:p>
      </dgm:t>
    </dgm:pt>
    <dgm:pt modelId="{7151A632-674F-4294-BB2A-EEBF2DA842A5}" type="pres">
      <dgm:prSet presAssocID="{3F6BC91E-3ECB-4D94-A1A9-6907885B6F4F}" presName="connectorText" presStyleLbl="sibTrans2D1" presStyleIdx="0" presStyleCnt="16"/>
      <dgm:spPr/>
      <dgm:t>
        <a:bodyPr/>
        <a:lstStyle/>
        <a:p>
          <a:endParaRPr lang="en-US"/>
        </a:p>
      </dgm:t>
    </dgm:pt>
    <dgm:pt modelId="{182705EB-9917-4750-88BB-540BE259D6B7}" type="pres">
      <dgm:prSet presAssocID="{958C2A94-AE73-4289-B06D-ACD68560FF0B}" presName="node" presStyleLbl="node1" presStyleIdx="1" presStyleCnt="17">
        <dgm:presLayoutVars>
          <dgm:bulletEnabled val="1"/>
        </dgm:presLayoutVars>
      </dgm:prSet>
      <dgm:spPr/>
      <dgm:t>
        <a:bodyPr/>
        <a:lstStyle/>
        <a:p>
          <a:endParaRPr lang="en-US"/>
        </a:p>
      </dgm:t>
    </dgm:pt>
    <dgm:pt modelId="{960DA9E7-7F51-47CB-8E9E-BDE3F5EA4536}" type="pres">
      <dgm:prSet presAssocID="{EDA21A14-32C2-4E76-80E5-EC0503C9C8E8}" presName="sibTrans" presStyleLbl="sibTrans2D1" presStyleIdx="1" presStyleCnt="16"/>
      <dgm:spPr/>
      <dgm:t>
        <a:bodyPr/>
        <a:lstStyle/>
        <a:p>
          <a:endParaRPr lang="en-US"/>
        </a:p>
      </dgm:t>
    </dgm:pt>
    <dgm:pt modelId="{C9BDD1BE-6BEE-4CDA-9A6C-1E44CC3BBE9F}" type="pres">
      <dgm:prSet presAssocID="{EDA21A14-32C2-4E76-80E5-EC0503C9C8E8}" presName="connectorText" presStyleLbl="sibTrans2D1" presStyleIdx="1" presStyleCnt="16"/>
      <dgm:spPr/>
      <dgm:t>
        <a:bodyPr/>
        <a:lstStyle/>
        <a:p>
          <a:endParaRPr lang="en-US"/>
        </a:p>
      </dgm:t>
    </dgm:pt>
    <dgm:pt modelId="{FFF1738C-07CA-4C2F-BF86-830C0677769E}" type="pres">
      <dgm:prSet presAssocID="{673F2C46-4E59-405D-BDEE-7D41256DDD0F}" presName="node" presStyleLbl="node1" presStyleIdx="2" presStyleCnt="17">
        <dgm:presLayoutVars>
          <dgm:bulletEnabled val="1"/>
        </dgm:presLayoutVars>
      </dgm:prSet>
      <dgm:spPr/>
      <dgm:t>
        <a:bodyPr/>
        <a:lstStyle/>
        <a:p>
          <a:endParaRPr lang="en-US"/>
        </a:p>
      </dgm:t>
    </dgm:pt>
    <dgm:pt modelId="{B5CEA474-6990-4D7D-9AE7-3934B87972F0}" type="pres">
      <dgm:prSet presAssocID="{BABEAFB2-A3CF-495E-9D4D-03B3FF2ED352}" presName="sibTrans" presStyleLbl="sibTrans2D1" presStyleIdx="2" presStyleCnt="16"/>
      <dgm:spPr/>
      <dgm:t>
        <a:bodyPr/>
        <a:lstStyle/>
        <a:p>
          <a:endParaRPr lang="en-US"/>
        </a:p>
      </dgm:t>
    </dgm:pt>
    <dgm:pt modelId="{9AD31E3D-E7DE-4712-9198-A6283AD021A0}" type="pres">
      <dgm:prSet presAssocID="{BABEAFB2-A3CF-495E-9D4D-03B3FF2ED352}" presName="connectorText" presStyleLbl="sibTrans2D1" presStyleIdx="2" presStyleCnt="16"/>
      <dgm:spPr/>
      <dgm:t>
        <a:bodyPr/>
        <a:lstStyle/>
        <a:p>
          <a:endParaRPr lang="en-US"/>
        </a:p>
      </dgm:t>
    </dgm:pt>
    <dgm:pt modelId="{E2248B06-59AF-44FC-9E49-934E250CADB5}" type="pres">
      <dgm:prSet presAssocID="{FFFE903B-DA06-472A-95BE-F88ACB35DDC4}" presName="node" presStyleLbl="node1" presStyleIdx="3" presStyleCnt="17">
        <dgm:presLayoutVars>
          <dgm:bulletEnabled val="1"/>
        </dgm:presLayoutVars>
      </dgm:prSet>
      <dgm:spPr/>
      <dgm:t>
        <a:bodyPr/>
        <a:lstStyle/>
        <a:p>
          <a:endParaRPr lang="en-US"/>
        </a:p>
      </dgm:t>
    </dgm:pt>
    <dgm:pt modelId="{F9FF3ECA-B330-4726-A81E-A3AF0464541A}" type="pres">
      <dgm:prSet presAssocID="{7C9C6D1B-4745-4815-8D22-8BF2D7EBA77D}" presName="sibTrans" presStyleLbl="sibTrans2D1" presStyleIdx="3" presStyleCnt="16"/>
      <dgm:spPr/>
      <dgm:t>
        <a:bodyPr/>
        <a:lstStyle/>
        <a:p>
          <a:endParaRPr lang="en-US"/>
        </a:p>
      </dgm:t>
    </dgm:pt>
    <dgm:pt modelId="{F3EBD9EB-60F9-49B0-9E23-1838EF0C8EB1}" type="pres">
      <dgm:prSet presAssocID="{7C9C6D1B-4745-4815-8D22-8BF2D7EBA77D}" presName="connectorText" presStyleLbl="sibTrans2D1" presStyleIdx="3" presStyleCnt="16"/>
      <dgm:spPr/>
      <dgm:t>
        <a:bodyPr/>
        <a:lstStyle/>
        <a:p>
          <a:endParaRPr lang="en-US"/>
        </a:p>
      </dgm:t>
    </dgm:pt>
    <dgm:pt modelId="{9430CB64-353D-4C8D-AABF-F1BCA1B28748}" type="pres">
      <dgm:prSet presAssocID="{F92B3EF7-72CE-47B9-8311-DFA8CC72F90D}" presName="node" presStyleLbl="node1" presStyleIdx="4" presStyleCnt="17">
        <dgm:presLayoutVars>
          <dgm:bulletEnabled val="1"/>
        </dgm:presLayoutVars>
      </dgm:prSet>
      <dgm:spPr/>
      <dgm:t>
        <a:bodyPr/>
        <a:lstStyle/>
        <a:p>
          <a:endParaRPr lang="en-US"/>
        </a:p>
      </dgm:t>
    </dgm:pt>
    <dgm:pt modelId="{A2952D9E-976F-4EA6-8E88-DE01E138C1A7}" type="pres">
      <dgm:prSet presAssocID="{5C5F7732-6E7C-4DD5-B82D-DE51131C61E2}" presName="sibTrans" presStyleLbl="sibTrans2D1" presStyleIdx="4" presStyleCnt="16"/>
      <dgm:spPr/>
      <dgm:t>
        <a:bodyPr/>
        <a:lstStyle/>
        <a:p>
          <a:endParaRPr lang="en-US"/>
        </a:p>
      </dgm:t>
    </dgm:pt>
    <dgm:pt modelId="{65127B7F-6FD0-4B7A-98D8-0368703272AC}" type="pres">
      <dgm:prSet presAssocID="{5C5F7732-6E7C-4DD5-B82D-DE51131C61E2}" presName="connectorText" presStyleLbl="sibTrans2D1" presStyleIdx="4" presStyleCnt="16"/>
      <dgm:spPr/>
      <dgm:t>
        <a:bodyPr/>
        <a:lstStyle/>
        <a:p>
          <a:endParaRPr lang="en-US"/>
        </a:p>
      </dgm:t>
    </dgm:pt>
    <dgm:pt modelId="{8CDE6FD2-5D7E-4EC8-95F5-CFA7C9BE1C8A}" type="pres">
      <dgm:prSet presAssocID="{37E1047D-7A27-4763-A42C-2912F40B5528}" presName="node" presStyleLbl="node1" presStyleIdx="5" presStyleCnt="17">
        <dgm:presLayoutVars>
          <dgm:bulletEnabled val="1"/>
        </dgm:presLayoutVars>
      </dgm:prSet>
      <dgm:spPr/>
      <dgm:t>
        <a:bodyPr/>
        <a:lstStyle/>
        <a:p>
          <a:endParaRPr lang="en-US"/>
        </a:p>
      </dgm:t>
    </dgm:pt>
    <dgm:pt modelId="{CE1D31C0-06CC-41BD-8C4B-C55E3295654A}" type="pres">
      <dgm:prSet presAssocID="{D8B4E65F-7A89-47CC-9315-837B64B50FB9}" presName="sibTrans" presStyleLbl="sibTrans2D1" presStyleIdx="5" presStyleCnt="16"/>
      <dgm:spPr/>
      <dgm:t>
        <a:bodyPr/>
        <a:lstStyle/>
        <a:p>
          <a:endParaRPr lang="en-US"/>
        </a:p>
      </dgm:t>
    </dgm:pt>
    <dgm:pt modelId="{99C3DBBC-B744-410C-AB81-2F680941AF20}" type="pres">
      <dgm:prSet presAssocID="{D8B4E65F-7A89-47CC-9315-837B64B50FB9}" presName="connectorText" presStyleLbl="sibTrans2D1" presStyleIdx="5" presStyleCnt="16"/>
      <dgm:spPr/>
      <dgm:t>
        <a:bodyPr/>
        <a:lstStyle/>
        <a:p>
          <a:endParaRPr lang="en-US"/>
        </a:p>
      </dgm:t>
    </dgm:pt>
    <dgm:pt modelId="{4A87C182-C49B-48F6-9A1F-09031EAB721F}" type="pres">
      <dgm:prSet presAssocID="{0E6EBAD1-4A1A-4A74-8A47-83F3DEBCD8E2}" presName="node" presStyleLbl="node1" presStyleIdx="6" presStyleCnt="17">
        <dgm:presLayoutVars>
          <dgm:bulletEnabled val="1"/>
        </dgm:presLayoutVars>
      </dgm:prSet>
      <dgm:spPr/>
      <dgm:t>
        <a:bodyPr/>
        <a:lstStyle/>
        <a:p>
          <a:endParaRPr lang="en-US"/>
        </a:p>
      </dgm:t>
    </dgm:pt>
    <dgm:pt modelId="{FBBF470F-712D-45A7-9BF0-839BD15FF32A}" type="pres">
      <dgm:prSet presAssocID="{20949872-494F-4DAD-BBEF-620CCE121442}" presName="sibTrans" presStyleLbl="sibTrans2D1" presStyleIdx="6" presStyleCnt="16"/>
      <dgm:spPr/>
      <dgm:t>
        <a:bodyPr/>
        <a:lstStyle/>
        <a:p>
          <a:endParaRPr lang="en-US"/>
        </a:p>
      </dgm:t>
    </dgm:pt>
    <dgm:pt modelId="{70BEDBA0-A281-4930-B65D-9103725FA74B}" type="pres">
      <dgm:prSet presAssocID="{20949872-494F-4DAD-BBEF-620CCE121442}" presName="connectorText" presStyleLbl="sibTrans2D1" presStyleIdx="6" presStyleCnt="16"/>
      <dgm:spPr/>
      <dgm:t>
        <a:bodyPr/>
        <a:lstStyle/>
        <a:p>
          <a:endParaRPr lang="en-US"/>
        </a:p>
      </dgm:t>
    </dgm:pt>
    <dgm:pt modelId="{FBAE5C2B-14A6-4E4D-B01C-20D618B2CB76}" type="pres">
      <dgm:prSet presAssocID="{0E5ACC1C-6266-48E2-8246-C294907CCEDB}" presName="node" presStyleLbl="node1" presStyleIdx="7" presStyleCnt="17">
        <dgm:presLayoutVars>
          <dgm:bulletEnabled val="1"/>
        </dgm:presLayoutVars>
      </dgm:prSet>
      <dgm:spPr/>
      <dgm:t>
        <a:bodyPr/>
        <a:lstStyle/>
        <a:p>
          <a:endParaRPr lang="en-US"/>
        </a:p>
      </dgm:t>
    </dgm:pt>
    <dgm:pt modelId="{BE0C217D-CF5B-4553-9428-A26E2FC327CB}" type="pres">
      <dgm:prSet presAssocID="{3D3B4C2B-D9B9-474C-AF82-B07AC9AA0870}" presName="sibTrans" presStyleLbl="sibTrans2D1" presStyleIdx="7" presStyleCnt="16"/>
      <dgm:spPr/>
      <dgm:t>
        <a:bodyPr/>
        <a:lstStyle/>
        <a:p>
          <a:endParaRPr lang="en-US"/>
        </a:p>
      </dgm:t>
    </dgm:pt>
    <dgm:pt modelId="{1756B802-DE17-4F74-99A8-375D5F24B137}" type="pres">
      <dgm:prSet presAssocID="{3D3B4C2B-D9B9-474C-AF82-B07AC9AA0870}" presName="connectorText" presStyleLbl="sibTrans2D1" presStyleIdx="7" presStyleCnt="16"/>
      <dgm:spPr/>
      <dgm:t>
        <a:bodyPr/>
        <a:lstStyle/>
        <a:p>
          <a:endParaRPr lang="en-US"/>
        </a:p>
      </dgm:t>
    </dgm:pt>
    <dgm:pt modelId="{D449EBE6-EC30-44DD-86CF-5918C2D2753C}" type="pres">
      <dgm:prSet presAssocID="{7A8C2FEE-1DFD-42BC-911B-A3BDEAEC35C8}" presName="node" presStyleLbl="node1" presStyleIdx="8" presStyleCnt="17">
        <dgm:presLayoutVars>
          <dgm:bulletEnabled val="1"/>
        </dgm:presLayoutVars>
      </dgm:prSet>
      <dgm:spPr/>
      <dgm:t>
        <a:bodyPr/>
        <a:lstStyle/>
        <a:p>
          <a:endParaRPr lang="en-US"/>
        </a:p>
      </dgm:t>
    </dgm:pt>
    <dgm:pt modelId="{90E19664-454B-4EC1-97D4-FA5F7EF78588}" type="pres">
      <dgm:prSet presAssocID="{95C2B01E-5AF2-47AB-85DC-A2DE88620FD5}" presName="sibTrans" presStyleLbl="sibTrans2D1" presStyleIdx="8" presStyleCnt="16"/>
      <dgm:spPr/>
      <dgm:t>
        <a:bodyPr/>
        <a:lstStyle/>
        <a:p>
          <a:endParaRPr lang="en-US"/>
        </a:p>
      </dgm:t>
    </dgm:pt>
    <dgm:pt modelId="{2AB9B7D9-F7E0-46AB-AD25-F5AC6B3FBD67}" type="pres">
      <dgm:prSet presAssocID="{95C2B01E-5AF2-47AB-85DC-A2DE88620FD5}" presName="connectorText" presStyleLbl="sibTrans2D1" presStyleIdx="8" presStyleCnt="16"/>
      <dgm:spPr/>
      <dgm:t>
        <a:bodyPr/>
        <a:lstStyle/>
        <a:p>
          <a:endParaRPr lang="en-US"/>
        </a:p>
      </dgm:t>
    </dgm:pt>
    <dgm:pt modelId="{8B48BCBA-645F-427E-9030-DF9D3078A52B}" type="pres">
      <dgm:prSet presAssocID="{9E39824D-F847-4697-A771-FF618C175D2A}" presName="node" presStyleLbl="node1" presStyleIdx="9" presStyleCnt="17">
        <dgm:presLayoutVars>
          <dgm:bulletEnabled val="1"/>
        </dgm:presLayoutVars>
      </dgm:prSet>
      <dgm:spPr/>
      <dgm:t>
        <a:bodyPr/>
        <a:lstStyle/>
        <a:p>
          <a:endParaRPr lang="en-US"/>
        </a:p>
      </dgm:t>
    </dgm:pt>
    <dgm:pt modelId="{CC78FEA6-2F03-4CAF-AAB4-CB18DB1ED539}" type="pres">
      <dgm:prSet presAssocID="{CD7F68E0-94CE-40BF-AE5E-9ADEF9C035AB}" presName="sibTrans" presStyleLbl="sibTrans2D1" presStyleIdx="9" presStyleCnt="16"/>
      <dgm:spPr/>
      <dgm:t>
        <a:bodyPr/>
        <a:lstStyle/>
        <a:p>
          <a:endParaRPr lang="en-US"/>
        </a:p>
      </dgm:t>
    </dgm:pt>
    <dgm:pt modelId="{1ABF840E-16FE-40F6-9D68-00352AD43BEE}" type="pres">
      <dgm:prSet presAssocID="{CD7F68E0-94CE-40BF-AE5E-9ADEF9C035AB}" presName="connectorText" presStyleLbl="sibTrans2D1" presStyleIdx="9" presStyleCnt="16"/>
      <dgm:spPr/>
      <dgm:t>
        <a:bodyPr/>
        <a:lstStyle/>
        <a:p>
          <a:endParaRPr lang="en-US"/>
        </a:p>
      </dgm:t>
    </dgm:pt>
    <dgm:pt modelId="{66DD678E-6862-4243-A134-472FEC983771}" type="pres">
      <dgm:prSet presAssocID="{FE8F0EA6-305C-4C57-AC5B-CE1931F07850}" presName="node" presStyleLbl="node1" presStyleIdx="10" presStyleCnt="17">
        <dgm:presLayoutVars>
          <dgm:bulletEnabled val="1"/>
        </dgm:presLayoutVars>
      </dgm:prSet>
      <dgm:spPr/>
      <dgm:t>
        <a:bodyPr/>
        <a:lstStyle/>
        <a:p>
          <a:endParaRPr lang="en-US"/>
        </a:p>
      </dgm:t>
    </dgm:pt>
    <dgm:pt modelId="{0B630C36-467C-493D-90F5-B00248C02F9E}" type="pres">
      <dgm:prSet presAssocID="{8583D883-6967-42A0-B45E-5FE9FA1C0980}" presName="sibTrans" presStyleLbl="sibTrans2D1" presStyleIdx="10" presStyleCnt="16"/>
      <dgm:spPr/>
      <dgm:t>
        <a:bodyPr/>
        <a:lstStyle/>
        <a:p>
          <a:endParaRPr lang="en-US"/>
        </a:p>
      </dgm:t>
    </dgm:pt>
    <dgm:pt modelId="{EEED538A-E4F8-47F9-B4F6-B3E3ED2864D7}" type="pres">
      <dgm:prSet presAssocID="{8583D883-6967-42A0-B45E-5FE9FA1C0980}" presName="connectorText" presStyleLbl="sibTrans2D1" presStyleIdx="10" presStyleCnt="16"/>
      <dgm:spPr/>
      <dgm:t>
        <a:bodyPr/>
        <a:lstStyle/>
        <a:p>
          <a:endParaRPr lang="en-US"/>
        </a:p>
      </dgm:t>
    </dgm:pt>
    <dgm:pt modelId="{2B958725-B24B-41EC-A4AA-51C5968B30D6}" type="pres">
      <dgm:prSet presAssocID="{665AD08F-6B1D-4134-A4CF-5F2D2BC56E69}" presName="node" presStyleLbl="node1" presStyleIdx="11" presStyleCnt="17">
        <dgm:presLayoutVars>
          <dgm:bulletEnabled val="1"/>
        </dgm:presLayoutVars>
      </dgm:prSet>
      <dgm:spPr/>
      <dgm:t>
        <a:bodyPr/>
        <a:lstStyle/>
        <a:p>
          <a:endParaRPr lang="en-US"/>
        </a:p>
      </dgm:t>
    </dgm:pt>
    <dgm:pt modelId="{8DB61160-1485-42C9-990F-CA8B94D3C0EC}" type="pres">
      <dgm:prSet presAssocID="{9987B88B-7C4C-48DC-A521-84B935228C71}" presName="sibTrans" presStyleLbl="sibTrans2D1" presStyleIdx="11" presStyleCnt="16"/>
      <dgm:spPr/>
      <dgm:t>
        <a:bodyPr/>
        <a:lstStyle/>
        <a:p>
          <a:endParaRPr lang="en-US"/>
        </a:p>
      </dgm:t>
    </dgm:pt>
    <dgm:pt modelId="{2819613B-1731-4169-A3B5-A20B54E221DA}" type="pres">
      <dgm:prSet presAssocID="{9987B88B-7C4C-48DC-A521-84B935228C71}" presName="connectorText" presStyleLbl="sibTrans2D1" presStyleIdx="11" presStyleCnt="16"/>
      <dgm:spPr/>
      <dgm:t>
        <a:bodyPr/>
        <a:lstStyle/>
        <a:p>
          <a:endParaRPr lang="en-US"/>
        </a:p>
      </dgm:t>
    </dgm:pt>
    <dgm:pt modelId="{C069E46D-F163-40E6-B767-BA7EEB39143A}" type="pres">
      <dgm:prSet presAssocID="{B6391BC6-A2C6-4F77-AEA9-95B9B86A11A0}" presName="node" presStyleLbl="node1" presStyleIdx="12" presStyleCnt="17">
        <dgm:presLayoutVars>
          <dgm:bulletEnabled val="1"/>
        </dgm:presLayoutVars>
      </dgm:prSet>
      <dgm:spPr/>
      <dgm:t>
        <a:bodyPr/>
        <a:lstStyle/>
        <a:p>
          <a:endParaRPr lang="en-US"/>
        </a:p>
      </dgm:t>
    </dgm:pt>
    <dgm:pt modelId="{098970DB-0AD8-44C7-8A66-8688897F4638}" type="pres">
      <dgm:prSet presAssocID="{27845410-FFB5-4998-BDB1-C5D736A4651F}" presName="sibTrans" presStyleLbl="sibTrans2D1" presStyleIdx="12" presStyleCnt="16"/>
      <dgm:spPr/>
      <dgm:t>
        <a:bodyPr/>
        <a:lstStyle/>
        <a:p>
          <a:endParaRPr lang="en-US"/>
        </a:p>
      </dgm:t>
    </dgm:pt>
    <dgm:pt modelId="{B190D79B-7103-4505-9ECD-92EC61A56287}" type="pres">
      <dgm:prSet presAssocID="{27845410-FFB5-4998-BDB1-C5D736A4651F}" presName="connectorText" presStyleLbl="sibTrans2D1" presStyleIdx="12" presStyleCnt="16"/>
      <dgm:spPr/>
      <dgm:t>
        <a:bodyPr/>
        <a:lstStyle/>
        <a:p>
          <a:endParaRPr lang="en-US"/>
        </a:p>
      </dgm:t>
    </dgm:pt>
    <dgm:pt modelId="{E44566C6-94B0-4D61-ACE9-D2584939BA12}" type="pres">
      <dgm:prSet presAssocID="{C09214F1-B368-4A30-B7FB-BA7ED5FDD6C3}" presName="node" presStyleLbl="node1" presStyleIdx="13" presStyleCnt="17">
        <dgm:presLayoutVars>
          <dgm:bulletEnabled val="1"/>
        </dgm:presLayoutVars>
      </dgm:prSet>
      <dgm:spPr/>
      <dgm:t>
        <a:bodyPr/>
        <a:lstStyle/>
        <a:p>
          <a:endParaRPr lang="en-US"/>
        </a:p>
      </dgm:t>
    </dgm:pt>
    <dgm:pt modelId="{DDB0E764-1E7F-4B42-95ED-A8C6F0CD2C2C}" type="pres">
      <dgm:prSet presAssocID="{E26A1660-5019-4A67-B82D-7CE3893B880A}" presName="sibTrans" presStyleLbl="sibTrans2D1" presStyleIdx="13" presStyleCnt="16"/>
      <dgm:spPr/>
      <dgm:t>
        <a:bodyPr/>
        <a:lstStyle/>
        <a:p>
          <a:endParaRPr lang="en-US"/>
        </a:p>
      </dgm:t>
    </dgm:pt>
    <dgm:pt modelId="{69EF2399-E998-4A62-9DD0-41C9D6D41E2E}" type="pres">
      <dgm:prSet presAssocID="{E26A1660-5019-4A67-B82D-7CE3893B880A}" presName="connectorText" presStyleLbl="sibTrans2D1" presStyleIdx="13" presStyleCnt="16"/>
      <dgm:spPr/>
      <dgm:t>
        <a:bodyPr/>
        <a:lstStyle/>
        <a:p>
          <a:endParaRPr lang="en-US"/>
        </a:p>
      </dgm:t>
    </dgm:pt>
    <dgm:pt modelId="{F93F22C6-0032-4D40-A09D-E46A8B08BFF7}" type="pres">
      <dgm:prSet presAssocID="{E40300A5-D49B-4400-9F8F-7F0F8F9EB09F}" presName="node" presStyleLbl="node1" presStyleIdx="14" presStyleCnt="17">
        <dgm:presLayoutVars>
          <dgm:bulletEnabled val="1"/>
        </dgm:presLayoutVars>
      </dgm:prSet>
      <dgm:spPr/>
      <dgm:t>
        <a:bodyPr/>
        <a:lstStyle/>
        <a:p>
          <a:endParaRPr lang="en-US"/>
        </a:p>
      </dgm:t>
    </dgm:pt>
    <dgm:pt modelId="{A1EB4C07-A041-47FB-9280-E658D2AB1AE7}" type="pres">
      <dgm:prSet presAssocID="{5A54E652-2578-4CBF-AC24-BDD02FECB1F9}" presName="sibTrans" presStyleLbl="sibTrans2D1" presStyleIdx="14" presStyleCnt="16"/>
      <dgm:spPr/>
      <dgm:t>
        <a:bodyPr/>
        <a:lstStyle/>
        <a:p>
          <a:endParaRPr lang="en-US"/>
        </a:p>
      </dgm:t>
    </dgm:pt>
    <dgm:pt modelId="{B3A29BDD-6A03-492E-BF02-8A5B80415696}" type="pres">
      <dgm:prSet presAssocID="{5A54E652-2578-4CBF-AC24-BDD02FECB1F9}" presName="connectorText" presStyleLbl="sibTrans2D1" presStyleIdx="14" presStyleCnt="16"/>
      <dgm:spPr/>
      <dgm:t>
        <a:bodyPr/>
        <a:lstStyle/>
        <a:p>
          <a:endParaRPr lang="en-US"/>
        </a:p>
      </dgm:t>
    </dgm:pt>
    <dgm:pt modelId="{8CF5019B-66E3-4948-B43F-689A930FD37B}" type="pres">
      <dgm:prSet presAssocID="{A05B415B-94D0-4D78-A92E-EC12F885D887}" presName="node" presStyleLbl="node1" presStyleIdx="15" presStyleCnt="17">
        <dgm:presLayoutVars>
          <dgm:bulletEnabled val="1"/>
        </dgm:presLayoutVars>
      </dgm:prSet>
      <dgm:spPr/>
      <dgm:t>
        <a:bodyPr/>
        <a:lstStyle/>
        <a:p>
          <a:endParaRPr lang="en-US"/>
        </a:p>
      </dgm:t>
    </dgm:pt>
    <dgm:pt modelId="{61E60E51-9670-40BB-B883-F347581BD093}" type="pres">
      <dgm:prSet presAssocID="{D9323086-8B16-4F46-8832-2D2897A0F821}" presName="sibTrans" presStyleLbl="sibTrans2D1" presStyleIdx="15" presStyleCnt="16"/>
      <dgm:spPr/>
      <dgm:t>
        <a:bodyPr/>
        <a:lstStyle/>
        <a:p>
          <a:endParaRPr lang="en-US"/>
        </a:p>
      </dgm:t>
    </dgm:pt>
    <dgm:pt modelId="{2047E8A1-DB9E-41D2-A73A-D3AC523C3FBD}" type="pres">
      <dgm:prSet presAssocID="{D9323086-8B16-4F46-8832-2D2897A0F821}" presName="connectorText" presStyleLbl="sibTrans2D1" presStyleIdx="15" presStyleCnt="16"/>
      <dgm:spPr/>
      <dgm:t>
        <a:bodyPr/>
        <a:lstStyle/>
        <a:p>
          <a:endParaRPr lang="en-US"/>
        </a:p>
      </dgm:t>
    </dgm:pt>
    <dgm:pt modelId="{77E758E7-D247-4C8F-8675-931FAE4B254C}" type="pres">
      <dgm:prSet presAssocID="{5683209A-7A9E-41D4-A303-17C4AA3FB83A}" presName="node" presStyleLbl="node1" presStyleIdx="16" presStyleCnt="17">
        <dgm:presLayoutVars>
          <dgm:bulletEnabled val="1"/>
        </dgm:presLayoutVars>
      </dgm:prSet>
      <dgm:spPr/>
      <dgm:t>
        <a:bodyPr/>
        <a:lstStyle/>
        <a:p>
          <a:endParaRPr lang="en-US"/>
        </a:p>
      </dgm:t>
    </dgm:pt>
  </dgm:ptLst>
  <dgm:cxnLst>
    <dgm:cxn modelId="{769CC745-13D2-4D92-90E9-28417451A29A}" type="presOf" srcId="{D8B4E65F-7A89-47CC-9315-837B64B50FB9}" destId="{99C3DBBC-B744-410C-AB81-2F680941AF20}" srcOrd="1" destOrd="0" presId="urn:microsoft.com/office/officeart/2005/8/layout/process5"/>
    <dgm:cxn modelId="{AE68B577-982C-41C0-AC7F-E73C125584FC}" type="presOf" srcId="{20949872-494F-4DAD-BBEF-620CCE121442}" destId="{FBBF470F-712D-45A7-9BF0-839BD15FF32A}" srcOrd="0" destOrd="0" presId="urn:microsoft.com/office/officeart/2005/8/layout/process5"/>
    <dgm:cxn modelId="{FBD5EE63-94F9-45CF-804E-D14368DCA2A5}" srcId="{318E60FC-30C7-4347-8110-690CF829AA17}" destId="{F92B3EF7-72CE-47B9-8311-DFA8CC72F90D}" srcOrd="4" destOrd="0" parTransId="{5F3D9737-1B33-49F7-AA15-51D6757B85B3}" sibTransId="{5C5F7732-6E7C-4DD5-B82D-DE51131C61E2}"/>
    <dgm:cxn modelId="{20DA8358-B907-4BD5-B340-889E2C7CCA69}" srcId="{318E60FC-30C7-4347-8110-690CF829AA17}" destId="{FFFE903B-DA06-472A-95BE-F88ACB35DDC4}" srcOrd="3" destOrd="0" parTransId="{B7196C6A-7FC6-4B69-B351-5DFAC907B09C}" sibTransId="{7C9C6D1B-4745-4815-8D22-8BF2D7EBA77D}"/>
    <dgm:cxn modelId="{A1188374-33E7-4A1C-96E5-677CAAC968BF}" type="presOf" srcId="{95C2B01E-5AF2-47AB-85DC-A2DE88620FD5}" destId="{2AB9B7D9-F7E0-46AB-AD25-F5AC6B3FBD67}" srcOrd="1" destOrd="0" presId="urn:microsoft.com/office/officeart/2005/8/layout/process5"/>
    <dgm:cxn modelId="{93A9E8A6-E455-4EFF-8A4F-BE3FF9F824E3}" type="presOf" srcId="{CD7F68E0-94CE-40BF-AE5E-9ADEF9C035AB}" destId="{CC78FEA6-2F03-4CAF-AAB4-CB18DB1ED539}" srcOrd="0" destOrd="0" presId="urn:microsoft.com/office/officeart/2005/8/layout/process5"/>
    <dgm:cxn modelId="{6B746843-EE08-49DD-ABC0-853D0ED6DBC7}" type="presOf" srcId="{5C5F7732-6E7C-4DD5-B82D-DE51131C61E2}" destId="{65127B7F-6FD0-4B7A-98D8-0368703272AC}" srcOrd="1" destOrd="0" presId="urn:microsoft.com/office/officeart/2005/8/layout/process5"/>
    <dgm:cxn modelId="{37C0EDC1-5688-4625-9D56-450958151FAC}" type="presOf" srcId="{318E60FC-30C7-4347-8110-690CF829AA17}" destId="{D51C5DE1-4780-447C-B901-886590C5B117}" srcOrd="0" destOrd="0" presId="urn:microsoft.com/office/officeart/2005/8/layout/process5"/>
    <dgm:cxn modelId="{C2595216-FEB2-46DF-8E3D-B25F8C4D6D1D}" srcId="{318E60FC-30C7-4347-8110-690CF829AA17}" destId="{7A8C2FEE-1DFD-42BC-911B-A3BDEAEC35C8}" srcOrd="8" destOrd="0" parTransId="{F53C6975-E695-4263-8258-9B06619AC19B}" sibTransId="{95C2B01E-5AF2-47AB-85DC-A2DE88620FD5}"/>
    <dgm:cxn modelId="{A92D8342-7652-4E4C-B454-76F77B549FEB}" srcId="{318E60FC-30C7-4347-8110-690CF829AA17}" destId="{37E1047D-7A27-4763-A42C-2912F40B5528}" srcOrd="5" destOrd="0" parTransId="{A2A02522-9A16-448A-8EF5-9C15AEB40E5C}" sibTransId="{D8B4E65F-7A89-47CC-9315-837B64B50FB9}"/>
    <dgm:cxn modelId="{E598B02B-DDA3-4391-A092-1CC9ED295422}" srcId="{318E60FC-30C7-4347-8110-690CF829AA17}" destId="{530EB96A-0E23-44DF-9F57-F35B2E32F19D}" srcOrd="0" destOrd="0" parTransId="{A17C551E-5FBE-4DA6-9E3F-952C10AB7A1B}" sibTransId="{3F6BC91E-3ECB-4D94-A1A9-6907885B6F4F}"/>
    <dgm:cxn modelId="{4539CD8A-1A77-4738-9FD5-CE791F75CEE9}" type="presOf" srcId="{E40300A5-D49B-4400-9F8F-7F0F8F9EB09F}" destId="{F93F22C6-0032-4D40-A09D-E46A8B08BFF7}" srcOrd="0" destOrd="0" presId="urn:microsoft.com/office/officeart/2005/8/layout/process5"/>
    <dgm:cxn modelId="{CC5739FF-1711-4B62-B4A4-7D3A87E17EDF}" type="presOf" srcId="{E26A1660-5019-4A67-B82D-7CE3893B880A}" destId="{DDB0E764-1E7F-4B42-95ED-A8C6F0CD2C2C}" srcOrd="0" destOrd="0" presId="urn:microsoft.com/office/officeart/2005/8/layout/process5"/>
    <dgm:cxn modelId="{3A9A93C0-6A18-4D59-905A-1054FCFC307B}" type="presOf" srcId="{8583D883-6967-42A0-B45E-5FE9FA1C0980}" destId="{EEED538A-E4F8-47F9-B4F6-B3E3ED2864D7}" srcOrd="1" destOrd="0" presId="urn:microsoft.com/office/officeart/2005/8/layout/process5"/>
    <dgm:cxn modelId="{50A6C1EA-D897-49CE-ACE6-A2FDF71F3F5B}" type="presOf" srcId="{95C2B01E-5AF2-47AB-85DC-A2DE88620FD5}" destId="{90E19664-454B-4EC1-97D4-FA5F7EF78588}" srcOrd="0" destOrd="0" presId="urn:microsoft.com/office/officeart/2005/8/layout/process5"/>
    <dgm:cxn modelId="{7F430782-FC3D-4646-A2AA-D56B2C84616A}" type="presOf" srcId="{3F6BC91E-3ECB-4D94-A1A9-6907885B6F4F}" destId="{7151A632-674F-4294-BB2A-EEBF2DA842A5}" srcOrd="1" destOrd="0" presId="urn:microsoft.com/office/officeart/2005/8/layout/process5"/>
    <dgm:cxn modelId="{AA918086-DE7D-4A1D-B241-3709B11B6EF1}" type="presOf" srcId="{C09214F1-B368-4A30-B7FB-BA7ED5FDD6C3}" destId="{E44566C6-94B0-4D61-ACE9-D2584939BA12}" srcOrd="0" destOrd="0" presId="urn:microsoft.com/office/officeart/2005/8/layout/process5"/>
    <dgm:cxn modelId="{925B9119-A45E-45E2-A418-685179F78AEF}" srcId="{318E60FC-30C7-4347-8110-690CF829AA17}" destId="{958C2A94-AE73-4289-B06D-ACD68560FF0B}" srcOrd="1" destOrd="0" parTransId="{CDE902F7-5B47-46E6-B6DE-EA3FB2799B78}" sibTransId="{EDA21A14-32C2-4E76-80E5-EC0503C9C8E8}"/>
    <dgm:cxn modelId="{615ACC2E-16C8-4AF2-A284-AC7B3448051E}" type="presOf" srcId="{9987B88B-7C4C-48DC-A521-84B935228C71}" destId="{8DB61160-1485-42C9-990F-CA8B94D3C0EC}" srcOrd="0" destOrd="0" presId="urn:microsoft.com/office/officeart/2005/8/layout/process5"/>
    <dgm:cxn modelId="{2D683BC0-68D8-48F3-AAD7-8E320A9D28A5}" srcId="{318E60FC-30C7-4347-8110-690CF829AA17}" destId="{E40300A5-D49B-4400-9F8F-7F0F8F9EB09F}" srcOrd="14" destOrd="0" parTransId="{0407D829-DD93-4BBA-8BBD-A075382C33CF}" sibTransId="{5A54E652-2578-4CBF-AC24-BDD02FECB1F9}"/>
    <dgm:cxn modelId="{222A8F08-634F-4C08-9C72-3B25DE859F41}" type="presOf" srcId="{D9323086-8B16-4F46-8832-2D2897A0F821}" destId="{2047E8A1-DB9E-41D2-A73A-D3AC523C3FBD}" srcOrd="1" destOrd="0" presId="urn:microsoft.com/office/officeart/2005/8/layout/process5"/>
    <dgm:cxn modelId="{0C04DEBB-4C03-4587-AA32-71151C207114}" type="presOf" srcId="{7C9C6D1B-4745-4815-8D22-8BF2D7EBA77D}" destId="{F9FF3ECA-B330-4726-A81E-A3AF0464541A}" srcOrd="0" destOrd="0" presId="urn:microsoft.com/office/officeart/2005/8/layout/process5"/>
    <dgm:cxn modelId="{9C43187E-01A3-448C-9879-437C30B76579}" srcId="{318E60FC-30C7-4347-8110-690CF829AA17}" destId="{0E5ACC1C-6266-48E2-8246-C294907CCEDB}" srcOrd="7" destOrd="0" parTransId="{287C2A09-71F6-4DE7-9C3F-0A965335BEB4}" sibTransId="{3D3B4C2B-D9B9-474C-AF82-B07AC9AA0870}"/>
    <dgm:cxn modelId="{E4BFE388-39DC-4B7F-9EC3-A5BA23B64396}" type="presOf" srcId="{37E1047D-7A27-4763-A42C-2912F40B5528}" destId="{8CDE6FD2-5D7E-4EC8-95F5-CFA7C9BE1C8A}" srcOrd="0" destOrd="0" presId="urn:microsoft.com/office/officeart/2005/8/layout/process5"/>
    <dgm:cxn modelId="{10A0E31E-E079-43E8-9560-C536057363BC}" srcId="{318E60FC-30C7-4347-8110-690CF829AA17}" destId="{FE8F0EA6-305C-4C57-AC5B-CE1931F07850}" srcOrd="10" destOrd="0" parTransId="{F90122F5-3A31-496A-999E-C1D4FA415AC1}" sibTransId="{8583D883-6967-42A0-B45E-5FE9FA1C0980}"/>
    <dgm:cxn modelId="{8BEE3802-0B1A-4A49-B440-A196CBC23FB4}" type="presOf" srcId="{673F2C46-4E59-405D-BDEE-7D41256DDD0F}" destId="{FFF1738C-07CA-4C2F-BF86-830C0677769E}" srcOrd="0" destOrd="0" presId="urn:microsoft.com/office/officeart/2005/8/layout/process5"/>
    <dgm:cxn modelId="{3F4C9A6E-EF5A-45AB-9894-5B0D40D8083A}" srcId="{318E60FC-30C7-4347-8110-690CF829AA17}" destId="{665AD08F-6B1D-4134-A4CF-5F2D2BC56E69}" srcOrd="11" destOrd="0" parTransId="{E64E5986-4AC2-42E3-863E-199D78EB6369}" sibTransId="{9987B88B-7C4C-48DC-A521-84B935228C71}"/>
    <dgm:cxn modelId="{31940BFE-E4CD-4504-BB7C-74A3F5A034A8}" type="presOf" srcId="{27845410-FFB5-4998-BDB1-C5D736A4651F}" destId="{098970DB-0AD8-44C7-8A66-8688897F4638}" srcOrd="0" destOrd="0" presId="urn:microsoft.com/office/officeart/2005/8/layout/process5"/>
    <dgm:cxn modelId="{D7639715-DC64-436E-90F5-C59D6086927C}" type="presOf" srcId="{27845410-FFB5-4998-BDB1-C5D736A4651F}" destId="{B190D79B-7103-4505-9ECD-92EC61A56287}" srcOrd="1" destOrd="0" presId="urn:microsoft.com/office/officeart/2005/8/layout/process5"/>
    <dgm:cxn modelId="{9DA7066F-81A7-4759-B224-EDD33EEC9551}" type="presOf" srcId="{3D3B4C2B-D9B9-474C-AF82-B07AC9AA0870}" destId="{BE0C217D-CF5B-4553-9428-A26E2FC327CB}" srcOrd="0" destOrd="0" presId="urn:microsoft.com/office/officeart/2005/8/layout/process5"/>
    <dgm:cxn modelId="{ADBE5D69-AB86-4527-BDA1-9DE778E1C47E}" type="presOf" srcId="{B6391BC6-A2C6-4F77-AEA9-95B9B86A11A0}" destId="{C069E46D-F163-40E6-B767-BA7EEB39143A}" srcOrd="0" destOrd="0" presId="urn:microsoft.com/office/officeart/2005/8/layout/process5"/>
    <dgm:cxn modelId="{C3ECE173-1DCE-4969-996D-1B7B1518FD34}" type="presOf" srcId="{3D3B4C2B-D9B9-474C-AF82-B07AC9AA0870}" destId="{1756B802-DE17-4F74-99A8-375D5F24B137}" srcOrd="1" destOrd="0" presId="urn:microsoft.com/office/officeart/2005/8/layout/process5"/>
    <dgm:cxn modelId="{03B432B9-012A-429D-8924-9BFD0389BDEF}" type="presOf" srcId="{A05B415B-94D0-4D78-A92E-EC12F885D887}" destId="{8CF5019B-66E3-4948-B43F-689A930FD37B}" srcOrd="0" destOrd="0" presId="urn:microsoft.com/office/officeart/2005/8/layout/process5"/>
    <dgm:cxn modelId="{29713F24-A15E-4ED7-8C17-ED750293CAED}" type="presOf" srcId="{530EB96A-0E23-44DF-9F57-F35B2E32F19D}" destId="{4726E176-2DA8-4188-96D3-62B64AB80950}" srcOrd="0" destOrd="0" presId="urn:microsoft.com/office/officeart/2005/8/layout/process5"/>
    <dgm:cxn modelId="{0B3DC41A-7D84-4C43-94B1-1F85F5F24DBE}" type="presOf" srcId="{9987B88B-7C4C-48DC-A521-84B935228C71}" destId="{2819613B-1731-4169-A3B5-A20B54E221DA}" srcOrd="1" destOrd="0" presId="urn:microsoft.com/office/officeart/2005/8/layout/process5"/>
    <dgm:cxn modelId="{9E8D8A9A-7F67-4118-8D0C-29C01D673133}" type="presOf" srcId="{FE8F0EA6-305C-4C57-AC5B-CE1931F07850}" destId="{66DD678E-6862-4243-A134-472FEC983771}" srcOrd="0" destOrd="0" presId="urn:microsoft.com/office/officeart/2005/8/layout/process5"/>
    <dgm:cxn modelId="{C282084B-1406-4C66-946E-4D23CBA74790}" type="presOf" srcId="{D8B4E65F-7A89-47CC-9315-837B64B50FB9}" destId="{CE1D31C0-06CC-41BD-8C4B-C55E3295654A}" srcOrd="0" destOrd="0" presId="urn:microsoft.com/office/officeart/2005/8/layout/process5"/>
    <dgm:cxn modelId="{B5A9C144-0F0A-4A3F-B0C7-82DA76B7695A}" type="presOf" srcId="{5A54E652-2578-4CBF-AC24-BDD02FECB1F9}" destId="{B3A29BDD-6A03-492E-BF02-8A5B80415696}" srcOrd="1" destOrd="0" presId="urn:microsoft.com/office/officeart/2005/8/layout/process5"/>
    <dgm:cxn modelId="{3B806855-E7DD-40F3-BA7F-1AFF236DA859}" srcId="{318E60FC-30C7-4347-8110-690CF829AA17}" destId="{0E6EBAD1-4A1A-4A74-8A47-83F3DEBCD8E2}" srcOrd="6" destOrd="0" parTransId="{CA105284-C572-4987-A028-C61B207056BA}" sibTransId="{20949872-494F-4DAD-BBEF-620CCE121442}"/>
    <dgm:cxn modelId="{F478AA52-5B95-4A13-BA8A-012B1588F7FD}" srcId="{318E60FC-30C7-4347-8110-690CF829AA17}" destId="{A05B415B-94D0-4D78-A92E-EC12F885D887}" srcOrd="15" destOrd="0" parTransId="{EF7F0FE5-3C06-4540-9C01-C52DFCC66601}" sibTransId="{D9323086-8B16-4F46-8832-2D2897A0F821}"/>
    <dgm:cxn modelId="{28256661-3A2D-4033-8001-114DDB6E62BF}" srcId="{318E60FC-30C7-4347-8110-690CF829AA17}" destId="{B6391BC6-A2C6-4F77-AEA9-95B9B86A11A0}" srcOrd="12" destOrd="0" parTransId="{01A848A1-3C0D-4983-88FE-A1CC77E39196}" sibTransId="{27845410-FFB5-4998-BDB1-C5D736A4651F}"/>
    <dgm:cxn modelId="{B49D1987-8655-4715-9207-CCB4D1735AF1}" type="presOf" srcId="{CD7F68E0-94CE-40BF-AE5E-9ADEF9C035AB}" destId="{1ABF840E-16FE-40F6-9D68-00352AD43BEE}" srcOrd="1" destOrd="0" presId="urn:microsoft.com/office/officeart/2005/8/layout/process5"/>
    <dgm:cxn modelId="{8C5F7C4E-CD42-4D01-9530-5DEF3B5DFCDF}" type="presOf" srcId="{F92B3EF7-72CE-47B9-8311-DFA8CC72F90D}" destId="{9430CB64-353D-4C8D-AABF-F1BCA1B28748}" srcOrd="0" destOrd="0" presId="urn:microsoft.com/office/officeart/2005/8/layout/process5"/>
    <dgm:cxn modelId="{E2E362BD-85E0-4F10-B821-F13A550A2F84}" type="presOf" srcId="{0E5ACC1C-6266-48E2-8246-C294907CCEDB}" destId="{FBAE5C2B-14A6-4E4D-B01C-20D618B2CB76}" srcOrd="0" destOrd="0" presId="urn:microsoft.com/office/officeart/2005/8/layout/process5"/>
    <dgm:cxn modelId="{8F02C614-0945-46D8-8033-2008C749BDFD}" type="presOf" srcId="{8583D883-6967-42A0-B45E-5FE9FA1C0980}" destId="{0B630C36-467C-493D-90F5-B00248C02F9E}" srcOrd="0" destOrd="0" presId="urn:microsoft.com/office/officeart/2005/8/layout/process5"/>
    <dgm:cxn modelId="{4FC4C3FC-7A3E-4843-B8FF-2D6DAD960258}" type="presOf" srcId="{EDA21A14-32C2-4E76-80E5-EC0503C9C8E8}" destId="{C9BDD1BE-6BEE-4CDA-9A6C-1E44CC3BBE9F}" srcOrd="1" destOrd="0" presId="urn:microsoft.com/office/officeart/2005/8/layout/process5"/>
    <dgm:cxn modelId="{D8E6D190-B1AD-4901-8A76-D46097F27B3E}" type="presOf" srcId="{BABEAFB2-A3CF-495E-9D4D-03B3FF2ED352}" destId="{B5CEA474-6990-4D7D-9AE7-3934B87972F0}" srcOrd="0" destOrd="0" presId="urn:microsoft.com/office/officeart/2005/8/layout/process5"/>
    <dgm:cxn modelId="{26D7B8A8-5B2A-4757-9367-15621F8098F5}" type="presOf" srcId="{7C9C6D1B-4745-4815-8D22-8BF2D7EBA77D}" destId="{F3EBD9EB-60F9-49B0-9E23-1838EF0C8EB1}" srcOrd="1" destOrd="0" presId="urn:microsoft.com/office/officeart/2005/8/layout/process5"/>
    <dgm:cxn modelId="{DA493A2B-BB00-46DE-A72D-4FCC40EB3789}" type="presOf" srcId="{5683209A-7A9E-41D4-A303-17C4AA3FB83A}" destId="{77E758E7-D247-4C8F-8675-931FAE4B254C}" srcOrd="0" destOrd="0" presId="urn:microsoft.com/office/officeart/2005/8/layout/process5"/>
    <dgm:cxn modelId="{6A1B166B-1BC6-4CA4-A10D-F66FA7B9A473}" srcId="{318E60FC-30C7-4347-8110-690CF829AA17}" destId="{9E39824D-F847-4697-A771-FF618C175D2A}" srcOrd="9" destOrd="0" parTransId="{45F36B08-35C0-4211-9847-66D8D546CBF6}" sibTransId="{CD7F68E0-94CE-40BF-AE5E-9ADEF9C035AB}"/>
    <dgm:cxn modelId="{EA7CA595-938A-4333-A103-FB21D72D32AA}" type="presOf" srcId="{958C2A94-AE73-4289-B06D-ACD68560FF0B}" destId="{182705EB-9917-4750-88BB-540BE259D6B7}" srcOrd="0" destOrd="0" presId="urn:microsoft.com/office/officeart/2005/8/layout/process5"/>
    <dgm:cxn modelId="{C73D8B58-6328-49A3-9803-48BE47ACB16E}" type="presOf" srcId="{665AD08F-6B1D-4134-A4CF-5F2D2BC56E69}" destId="{2B958725-B24B-41EC-A4AA-51C5968B30D6}" srcOrd="0" destOrd="0" presId="urn:microsoft.com/office/officeart/2005/8/layout/process5"/>
    <dgm:cxn modelId="{A7C26316-A8CE-4631-ABFB-6C590CF36152}" type="presOf" srcId="{20949872-494F-4DAD-BBEF-620CCE121442}" destId="{70BEDBA0-A281-4930-B65D-9103725FA74B}" srcOrd="1" destOrd="0" presId="urn:microsoft.com/office/officeart/2005/8/layout/process5"/>
    <dgm:cxn modelId="{55DBE966-C92A-4349-9CB5-66499833CDE8}" type="presOf" srcId="{BABEAFB2-A3CF-495E-9D4D-03B3FF2ED352}" destId="{9AD31E3D-E7DE-4712-9198-A6283AD021A0}" srcOrd="1" destOrd="0" presId="urn:microsoft.com/office/officeart/2005/8/layout/process5"/>
    <dgm:cxn modelId="{D5C47852-44CE-4D5E-8E48-E80C919A57CD}" srcId="{318E60FC-30C7-4347-8110-690CF829AA17}" destId="{673F2C46-4E59-405D-BDEE-7D41256DDD0F}" srcOrd="2" destOrd="0" parTransId="{78FF5122-E103-46C6-AF96-31D0D5F3C18D}" sibTransId="{BABEAFB2-A3CF-495E-9D4D-03B3FF2ED352}"/>
    <dgm:cxn modelId="{561FCD2B-A7D7-4D97-8B7A-414F8948B4F9}" srcId="{318E60FC-30C7-4347-8110-690CF829AA17}" destId="{C09214F1-B368-4A30-B7FB-BA7ED5FDD6C3}" srcOrd="13" destOrd="0" parTransId="{0A57B655-9432-4478-91B1-D9E96239F644}" sibTransId="{E26A1660-5019-4A67-B82D-7CE3893B880A}"/>
    <dgm:cxn modelId="{99D0E218-0819-4074-ADE8-22E9E6D122C3}" type="presOf" srcId="{EDA21A14-32C2-4E76-80E5-EC0503C9C8E8}" destId="{960DA9E7-7F51-47CB-8E9E-BDE3F5EA4536}" srcOrd="0" destOrd="0" presId="urn:microsoft.com/office/officeart/2005/8/layout/process5"/>
    <dgm:cxn modelId="{F0D617BC-EE6C-4605-8EE6-20ECCC0CE552}" type="presOf" srcId="{E26A1660-5019-4A67-B82D-7CE3893B880A}" destId="{69EF2399-E998-4A62-9DD0-41C9D6D41E2E}" srcOrd="1" destOrd="0" presId="urn:microsoft.com/office/officeart/2005/8/layout/process5"/>
    <dgm:cxn modelId="{43BCCF27-7873-49DC-8563-1792222CC7DB}" type="presOf" srcId="{7A8C2FEE-1DFD-42BC-911B-A3BDEAEC35C8}" destId="{D449EBE6-EC30-44DD-86CF-5918C2D2753C}" srcOrd="0" destOrd="0" presId="urn:microsoft.com/office/officeart/2005/8/layout/process5"/>
    <dgm:cxn modelId="{459430F0-3E8E-48E4-88A9-6C5B31853ED1}" type="presOf" srcId="{FFFE903B-DA06-472A-95BE-F88ACB35DDC4}" destId="{E2248B06-59AF-44FC-9E49-934E250CADB5}" srcOrd="0" destOrd="0" presId="urn:microsoft.com/office/officeart/2005/8/layout/process5"/>
    <dgm:cxn modelId="{898E5B1E-E335-469A-952E-22D683D392E1}" type="presOf" srcId="{9E39824D-F847-4697-A771-FF618C175D2A}" destId="{8B48BCBA-645F-427E-9030-DF9D3078A52B}" srcOrd="0" destOrd="0" presId="urn:microsoft.com/office/officeart/2005/8/layout/process5"/>
    <dgm:cxn modelId="{B446CB4A-6AE8-4CCE-9D28-836700777FE8}" type="presOf" srcId="{5C5F7732-6E7C-4DD5-B82D-DE51131C61E2}" destId="{A2952D9E-976F-4EA6-8E88-DE01E138C1A7}" srcOrd="0" destOrd="0" presId="urn:microsoft.com/office/officeart/2005/8/layout/process5"/>
    <dgm:cxn modelId="{2F13D80F-9663-4FE6-99BC-98062215C2E9}" type="presOf" srcId="{0E6EBAD1-4A1A-4A74-8A47-83F3DEBCD8E2}" destId="{4A87C182-C49B-48F6-9A1F-09031EAB721F}" srcOrd="0" destOrd="0" presId="urn:microsoft.com/office/officeart/2005/8/layout/process5"/>
    <dgm:cxn modelId="{2DC634ED-EC89-478E-BDE4-F08B4201E71F}" type="presOf" srcId="{5A54E652-2578-4CBF-AC24-BDD02FECB1F9}" destId="{A1EB4C07-A041-47FB-9280-E658D2AB1AE7}" srcOrd="0" destOrd="0" presId="urn:microsoft.com/office/officeart/2005/8/layout/process5"/>
    <dgm:cxn modelId="{BBB04976-4C96-4C35-B6A2-B86A24AED841}" type="presOf" srcId="{D9323086-8B16-4F46-8832-2D2897A0F821}" destId="{61E60E51-9670-40BB-B883-F347581BD093}" srcOrd="0" destOrd="0" presId="urn:microsoft.com/office/officeart/2005/8/layout/process5"/>
    <dgm:cxn modelId="{21AEA62F-2B96-4963-8D01-9749AD92C4E4}" type="presOf" srcId="{3F6BC91E-3ECB-4D94-A1A9-6907885B6F4F}" destId="{F6502DEA-601E-49FB-A8B1-F399EA82C4D3}" srcOrd="0" destOrd="0" presId="urn:microsoft.com/office/officeart/2005/8/layout/process5"/>
    <dgm:cxn modelId="{8B10A27B-2C96-4677-8240-E5379CDD384B}" srcId="{318E60FC-30C7-4347-8110-690CF829AA17}" destId="{5683209A-7A9E-41D4-A303-17C4AA3FB83A}" srcOrd="16" destOrd="0" parTransId="{14DA4702-AA17-48D1-9677-CC721844712D}" sibTransId="{29957B41-7E36-469D-9EEC-76158FAC89B5}"/>
    <dgm:cxn modelId="{27B8851F-F51B-44C9-A7CE-937C997702A0}" type="presParOf" srcId="{D51C5DE1-4780-447C-B901-886590C5B117}" destId="{4726E176-2DA8-4188-96D3-62B64AB80950}" srcOrd="0" destOrd="0" presId="urn:microsoft.com/office/officeart/2005/8/layout/process5"/>
    <dgm:cxn modelId="{20E7B880-AE2E-4BDE-9DF7-87BC63F44E54}" type="presParOf" srcId="{D51C5DE1-4780-447C-B901-886590C5B117}" destId="{F6502DEA-601E-49FB-A8B1-F399EA82C4D3}" srcOrd="1" destOrd="0" presId="urn:microsoft.com/office/officeart/2005/8/layout/process5"/>
    <dgm:cxn modelId="{CAA02502-305A-4F2D-B24E-3999E93058F3}" type="presParOf" srcId="{F6502DEA-601E-49FB-A8B1-F399EA82C4D3}" destId="{7151A632-674F-4294-BB2A-EEBF2DA842A5}" srcOrd="0" destOrd="0" presId="urn:microsoft.com/office/officeart/2005/8/layout/process5"/>
    <dgm:cxn modelId="{A40169E7-7CBF-47E2-AF1D-9412AE3E460B}" type="presParOf" srcId="{D51C5DE1-4780-447C-B901-886590C5B117}" destId="{182705EB-9917-4750-88BB-540BE259D6B7}" srcOrd="2" destOrd="0" presId="urn:microsoft.com/office/officeart/2005/8/layout/process5"/>
    <dgm:cxn modelId="{309A498E-E1A8-40C4-AA2B-9033C207EEE2}" type="presParOf" srcId="{D51C5DE1-4780-447C-B901-886590C5B117}" destId="{960DA9E7-7F51-47CB-8E9E-BDE3F5EA4536}" srcOrd="3" destOrd="0" presId="urn:microsoft.com/office/officeart/2005/8/layout/process5"/>
    <dgm:cxn modelId="{DF231881-523A-486F-9AE8-C8FC4A63EA02}" type="presParOf" srcId="{960DA9E7-7F51-47CB-8E9E-BDE3F5EA4536}" destId="{C9BDD1BE-6BEE-4CDA-9A6C-1E44CC3BBE9F}" srcOrd="0" destOrd="0" presId="urn:microsoft.com/office/officeart/2005/8/layout/process5"/>
    <dgm:cxn modelId="{96BA4CA5-B507-4780-842A-9ECB982EFD99}" type="presParOf" srcId="{D51C5DE1-4780-447C-B901-886590C5B117}" destId="{FFF1738C-07CA-4C2F-BF86-830C0677769E}" srcOrd="4" destOrd="0" presId="urn:microsoft.com/office/officeart/2005/8/layout/process5"/>
    <dgm:cxn modelId="{D7A6BA34-47C2-4EA6-BE68-84E3FBFABC64}" type="presParOf" srcId="{D51C5DE1-4780-447C-B901-886590C5B117}" destId="{B5CEA474-6990-4D7D-9AE7-3934B87972F0}" srcOrd="5" destOrd="0" presId="urn:microsoft.com/office/officeart/2005/8/layout/process5"/>
    <dgm:cxn modelId="{1AA9FC27-76E1-471F-AF96-9D936314F0D2}" type="presParOf" srcId="{B5CEA474-6990-4D7D-9AE7-3934B87972F0}" destId="{9AD31E3D-E7DE-4712-9198-A6283AD021A0}" srcOrd="0" destOrd="0" presId="urn:microsoft.com/office/officeart/2005/8/layout/process5"/>
    <dgm:cxn modelId="{C9CA00E8-9714-4D4C-90D2-277BE259A86E}" type="presParOf" srcId="{D51C5DE1-4780-447C-B901-886590C5B117}" destId="{E2248B06-59AF-44FC-9E49-934E250CADB5}" srcOrd="6" destOrd="0" presId="urn:microsoft.com/office/officeart/2005/8/layout/process5"/>
    <dgm:cxn modelId="{D8662A10-D80C-4842-8862-E6573418CD36}" type="presParOf" srcId="{D51C5DE1-4780-447C-B901-886590C5B117}" destId="{F9FF3ECA-B330-4726-A81E-A3AF0464541A}" srcOrd="7" destOrd="0" presId="urn:microsoft.com/office/officeart/2005/8/layout/process5"/>
    <dgm:cxn modelId="{ECD30428-F7A2-46D1-A476-A123DBB49F78}" type="presParOf" srcId="{F9FF3ECA-B330-4726-A81E-A3AF0464541A}" destId="{F3EBD9EB-60F9-49B0-9E23-1838EF0C8EB1}" srcOrd="0" destOrd="0" presId="urn:microsoft.com/office/officeart/2005/8/layout/process5"/>
    <dgm:cxn modelId="{60D39066-5566-480E-9BD9-4FFBFD8A20DE}" type="presParOf" srcId="{D51C5DE1-4780-447C-B901-886590C5B117}" destId="{9430CB64-353D-4C8D-AABF-F1BCA1B28748}" srcOrd="8" destOrd="0" presId="urn:microsoft.com/office/officeart/2005/8/layout/process5"/>
    <dgm:cxn modelId="{27A5EB42-6A95-410D-8239-0DD5DD1B3AFC}" type="presParOf" srcId="{D51C5DE1-4780-447C-B901-886590C5B117}" destId="{A2952D9E-976F-4EA6-8E88-DE01E138C1A7}" srcOrd="9" destOrd="0" presId="urn:microsoft.com/office/officeart/2005/8/layout/process5"/>
    <dgm:cxn modelId="{4C80E1AF-1083-4734-AB8F-136DB35122E8}" type="presParOf" srcId="{A2952D9E-976F-4EA6-8E88-DE01E138C1A7}" destId="{65127B7F-6FD0-4B7A-98D8-0368703272AC}" srcOrd="0" destOrd="0" presId="urn:microsoft.com/office/officeart/2005/8/layout/process5"/>
    <dgm:cxn modelId="{3101CC65-DA95-4361-AE5E-3F0D9CDAB24E}" type="presParOf" srcId="{D51C5DE1-4780-447C-B901-886590C5B117}" destId="{8CDE6FD2-5D7E-4EC8-95F5-CFA7C9BE1C8A}" srcOrd="10" destOrd="0" presId="urn:microsoft.com/office/officeart/2005/8/layout/process5"/>
    <dgm:cxn modelId="{BAE2A503-C35C-4DDE-AEA8-A0C8C2447283}" type="presParOf" srcId="{D51C5DE1-4780-447C-B901-886590C5B117}" destId="{CE1D31C0-06CC-41BD-8C4B-C55E3295654A}" srcOrd="11" destOrd="0" presId="urn:microsoft.com/office/officeart/2005/8/layout/process5"/>
    <dgm:cxn modelId="{5D10D103-3A43-4DC9-AFC2-7A7B4386A752}" type="presParOf" srcId="{CE1D31C0-06CC-41BD-8C4B-C55E3295654A}" destId="{99C3DBBC-B744-410C-AB81-2F680941AF20}" srcOrd="0" destOrd="0" presId="urn:microsoft.com/office/officeart/2005/8/layout/process5"/>
    <dgm:cxn modelId="{E80EB742-FCFE-40CC-B427-71E7BEB90C7E}" type="presParOf" srcId="{D51C5DE1-4780-447C-B901-886590C5B117}" destId="{4A87C182-C49B-48F6-9A1F-09031EAB721F}" srcOrd="12" destOrd="0" presId="urn:microsoft.com/office/officeart/2005/8/layout/process5"/>
    <dgm:cxn modelId="{A07674B3-39C0-4A7E-ADAB-288FF5F783D6}" type="presParOf" srcId="{D51C5DE1-4780-447C-B901-886590C5B117}" destId="{FBBF470F-712D-45A7-9BF0-839BD15FF32A}" srcOrd="13" destOrd="0" presId="urn:microsoft.com/office/officeart/2005/8/layout/process5"/>
    <dgm:cxn modelId="{25E132C5-DF0E-4ED7-986C-0030F36104E7}" type="presParOf" srcId="{FBBF470F-712D-45A7-9BF0-839BD15FF32A}" destId="{70BEDBA0-A281-4930-B65D-9103725FA74B}" srcOrd="0" destOrd="0" presId="urn:microsoft.com/office/officeart/2005/8/layout/process5"/>
    <dgm:cxn modelId="{2B0416E8-3A26-4433-A8EB-2B304FE4304F}" type="presParOf" srcId="{D51C5DE1-4780-447C-B901-886590C5B117}" destId="{FBAE5C2B-14A6-4E4D-B01C-20D618B2CB76}" srcOrd="14" destOrd="0" presId="urn:microsoft.com/office/officeart/2005/8/layout/process5"/>
    <dgm:cxn modelId="{191B0AF6-37EF-4C7E-B173-335A5C369F7A}" type="presParOf" srcId="{D51C5DE1-4780-447C-B901-886590C5B117}" destId="{BE0C217D-CF5B-4553-9428-A26E2FC327CB}" srcOrd="15" destOrd="0" presId="urn:microsoft.com/office/officeart/2005/8/layout/process5"/>
    <dgm:cxn modelId="{0543D4B6-D182-45D7-B157-A91DB8B54C51}" type="presParOf" srcId="{BE0C217D-CF5B-4553-9428-A26E2FC327CB}" destId="{1756B802-DE17-4F74-99A8-375D5F24B137}" srcOrd="0" destOrd="0" presId="urn:microsoft.com/office/officeart/2005/8/layout/process5"/>
    <dgm:cxn modelId="{9597E9FC-4D3B-4A82-8834-30E5691A6392}" type="presParOf" srcId="{D51C5DE1-4780-447C-B901-886590C5B117}" destId="{D449EBE6-EC30-44DD-86CF-5918C2D2753C}" srcOrd="16" destOrd="0" presId="urn:microsoft.com/office/officeart/2005/8/layout/process5"/>
    <dgm:cxn modelId="{CA881995-1B60-4F64-92DE-8BF7FC8B5458}" type="presParOf" srcId="{D51C5DE1-4780-447C-B901-886590C5B117}" destId="{90E19664-454B-4EC1-97D4-FA5F7EF78588}" srcOrd="17" destOrd="0" presId="urn:microsoft.com/office/officeart/2005/8/layout/process5"/>
    <dgm:cxn modelId="{6FD1A194-59B5-4776-840E-45863D92586E}" type="presParOf" srcId="{90E19664-454B-4EC1-97D4-FA5F7EF78588}" destId="{2AB9B7D9-F7E0-46AB-AD25-F5AC6B3FBD67}" srcOrd="0" destOrd="0" presId="urn:microsoft.com/office/officeart/2005/8/layout/process5"/>
    <dgm:cxn modelId="{20F6330C-11BA-4AB2-8DB3-71DEF99A120B}" type="presParOf" srcId="{D51C5DE1-4780-447C-B901-886590C5B117}" destId="{8B48BCBA-645F-427E-9030-DF9D3078A52B}" srcOrd="18" destOrd="0" presId="urn:microsoft.com/office/officeart/2005/8/layout/process5"/>
    <dgm:cxn modelId="{2D81822A-1B7D-4954-962B-1A9E150BA685}" type="presParOf" srcId="{D51C5DE1-4780-447C-B901-886590C5B117}" destId="{CC78FEA6-2F03-4CAF-AAB4-CB18DB1ED539}" srcOrd="19" destOrd="0" presId="urn:microsoft.com/office/officeart/2005/8/layout/process5"/>
    <dgm:cxn modelId="{6546051D-C221-4963-BC74-3FF36E35FF22}" type="presParOf" srcId="{CC78FEA6-2F03-4CAF-AAB4-CB18DB1ED539}" destId="{1ABF840E-16FE-40F6-9D68-00352AD43BEE}" srcOrd="0" destOrd="0" presId="urn:microsoft.com/office/officeart/2005/8/layout/process5"/>
    <dgm:cxn modelId="{581ACABD-683B-4EF8-B51C-0079757663DD}" type="presParOf" srcId="{D51C5DE1-4780-447C-B901-886590C5B117}" destId="{66DD678E-6862-4243-A134-472FEC983771}" srcOrd="20" destOrd="0" presId="urn:microsoft.com/office/officeart/2005/8/layout/process5"/>
    <dgm:cxn modelId="{C3226E2D-925B-4C76-8D6C-4900669581EB}" type="presParOf" srcId="{D51C5DE1-4780-447C-B901-886590C5B117}" destId="{0B630C36-467C-493D-90F5-B00248C02F9E}" srcOrd="21" destOrd="0" presId="urn:microsoft.com/office/officeart/2005/8/layout/process5"/>
    <dgm:cxn modelId="{0ADA9FA0-9CC7-4386-A9C9-D1D70FAD127B}" type="presParOf" srcId="{0B630C36-467C-493D-90F5-B00248C02F9E}" destId="{EEED538A-E4F8-47F9-B4F6-B3E3ED2864D7}" srcOrd="0" destOrd="0" presId="urn:microsoft.com/office/officeart/2005/8/layout/process5"/>
    <dgm:cxn modelId="{3BDA71E8-9AB9-472F-9EEE-48B6D6669B55}" type="presParOf" srcId="{D51C5DE1-4780-447C-B901-886590C5B117}" destId="{2B958725-B24B-41EC-A4AA-51C5968B30D6}" srcOrd="22" destOrd="0" presId="urn:microsoft.com/office/officeart/2005/8/layout/process5"/>
    <dgm:cxn modelId="{4AC5B88A-6626-42A6-9DA7-9AA918718FA9}" type="presParOf" srcId="{D51C5DE1-4780-447C-B901-886590C5B117}" destId="{8DB61160-1485-42C9-990F-CA8B94D3C0EC}" srcOrd="23" destOrd="0" presId="urn:microsoft.com/office/officeart/2005/8/layout/process5"/>
    <dgm:cxn modelId="{A3576989-A5AE-47B0-91A6-67A4BDC2CB3B}" type="presParOf" srcId="{8DB61160-1485-42C9-990F-CA8B94D3C0EC}" destId="{2819613B-1731-4169-A3B5-A20B54E221DA}" srcOrd="0" destOrd="0" presId="urn:microsoft.com/office/officeart/2005/8/layout/process5"/>
    <dgm:cxn modelId="{9DFE7B91-F866-4458-A2F1-8D9AC3212A81}" type="presParOf" srcId="{D51C5DE1-4780-447C-B901-886590C5B117}" destId="{C069E46D-F163-40E6-B767-BA7EEB39143A}" srcOrd="24" destOrd="0" presId="urn:microsoft.com/office/officeart/2005/8/layout/process5"/>
    <dgm:cxn modelId="{C9C1FDA8-8EF0-440F-9451-97B4E140C38D}" type="presParOf" srcId="{D51C5DE1-4780-447C-B901-886590C5B117}" destId="{098970DB-0AD8-44C7-8A66-8688897F4638}" srcOrd="25" destOrd="0" presId="urn:microsoft.com/office/officeart/2005/8/layout/process5"/>
    <dgm:cxn modelId="{EAAB9430-1B5F-4BF0-A422-EF754A78C63E}" type="presParOf" srcId="{098970DB-0AD8-44C7-8A66-8688897F4638}" destId="{B190D79B-7103-4505-9ECD-92EC61A56287}" srcOrd="0" destOrd="0" presId="urn:microsoft.com/office/officeart/2005/8/layout/process5"/>
    <dgm:cxn modelId="{9BA9BFD0-E9AA-428A-9C46-6748B7ACA915}" type="presParOf" srcId="{D51C5DE1-4780-447C-B901-886590C5B117}" destId="{E44566C6-94B0-4D61-ACE9-D2584939BA12}" srcOrd="26" destOrd="0" presId="urn:microsoft.com/office/officeart/2005/8/layout/process5"/>
    <dgm:cxn modelId="{DE81CB12-CB0C-4D67-8B54-00B309F6C33C}" type="presParOf" srcId="{D51C5DE1-4780-447C-B901-886590C5B117}" destId="{DDB0E764-1E7F-4B42-95ED-A8C6F0CD2C2C}" srcOrd="27" destOrd="0" presId="urn:microsoft.com/office/officeart/2005/8/layout/process5"/>
    <dgm:cxn modelId="{358A6F99-928A-4223-8CF3-5CB1E4173E26}" type="presParOf" srcId="{DDB0E764-1E7F-4B42-95ED-A8C6F0CD2C2C}" destId="{69EF2399-E998-4A62-9DD0-41C9D6D41E2E}" srcOrd="0" destOrd="0" presId="urn:microsoft.com/office/officeart/2005/8/layout/process5"/>
    <dgm:cxn modelId="{EE632EF5-D574-493C-8E4A-09CE9200781C}" type="presParOf" srcId="{D51C5DE1-4780-447C-B901-886590C5B117}" destId="{F93F22C6-0032-4D40-A09D-E46A8B08BFF7}" srcOrd="28" destOrd="0" presId="urn:microsoft.com/office/officeart/2005/8/layout/process5"/>
    <dgm:cxn modelId="{14637C27-F0CC-4AA3-AB51-3C6BB6F6EB05}" type="presParOf" srcId="{D51C5DE1-4780-447C-B901-886590C5B117}" destId="{A1EB4C07-A041-47FB-9280-E658D2AB1AE7}" srcOrd="29" destOrd="0" presId="urn:microsoft.com/office/officeart/2005/8/layout/process5"/>
    <dgm:cxn modelId="{CE2B94EE-76F6-4848-99C9-AFAFE0CB1C1F}" type="presParOf" srcId="{A1EB4C07-A041-47FB-9280-E658D2AB1AE7}" destId="{B3A29BDD-6A03-492E-BF02-8A5B80415696}" srcOrd="0" destOrd="0" presId="urn:microsoft.com/office/officeart/2005/8/layout/process5"/>
    <dgm:cxn modelId="{126B6A44-D270-49D5-8181-D4FC2E487F6B}" type="presParOf" srcId="{D51C5DE1-4780-447C-B901-886590C5B117}" destId="{8CF5019B-66E3-4948-B43F-689A930FD37B}" srcOrd="30" destOrd="0" presId="urn:microsoft.com/office/officeart/2005/8/layout/process5"/>
    <dgm:cxn modelId="{D1F15B02-11F9-4048-B975-ADB3DAA201E3}" type="presParOf" srcId="{D51C5DE1-4780-447C-B901-886590C5B117}" destId="{61E60E51-9670-40BB-B883-F347581BD093}" srcOrd="31" destOrd="0" presId="urn:microsoft.com/office/officeart/2005/8/layout/process5"/>
    <dgm:cxn modelId="{74BF0F24-8DDC-4C57-8F5C-B9C403045F8A}" type="presParOf" srcId="{61E60E51-9670-40BB-B883-F347581BD093}" destId="{2047E8A1-DB9E-41D2-A73A-D3AC523C3FBD}" srcOrd="0" destOrd="0" presId="urn:microsoft.com/office/officeart/2005/8/layout/process5"/>
    <dgm:cxn modelId="{9BB29EFB-E4FD-4793-87E6-0924B6452D11}" type="presParOf" srcId="{D51C5DE1-4780-447C-B901-886590C5B117}" destId="{77E758E7-D247-4C8F-8675-931FAE4B254C}" srcOrd="32"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3D6204-9B34-4CD7-B416-0BB242AF8993}" type="doc">
      <dgm:prSet loTypeId="urn:microsoft.com/office/officeart/2008/layout/VerticalCurvedList" loCatId="list" qsTypeId="urn:microsoft.com/office/officeart/2005/8/quickstyle/simple1" qsCatId="simple" csTypeId="urn:microsoft.com/office/officeart/2005/8/colors/colorful1" csCatId="colorful"/>
      <dgm:spPr/>
      <dgm:t>
        <a:bodyPr/>
        <a:lstStyle/>
        <a:p>
          <a:pPr rtl="1"/>
          <a:endParaRPr lang="fa-IR"/>
        </a:p>
      </dgm:t>
    </dgm:pt>
    <dgm:pt modelId="{089886E3-078F-458A-AE01-698A9C16584D}">
      <dgm:prSet custT="1"/>
      <dgm:spPr/>
      <dgm:t>
        <a:bodyPr/>
        <a:lstStyle/>
        <a:p>
          <a:pPr rtl="1"/>
          <a:r>
            <a:rPr lang="en-US" sz="1400">
              <a:latin typeface="Arial Black" panose="020B0A04020102020204" pitchFamily="34" charset="0"/>
              <a:cs typeface="B Titr" panose="00000700000000000000" pitchFamily="2" charset="-78"/>
            </a:rPr>
            <a:t>AR </a:t>
          </a:r>
          <a:r>
            <a:rPr lang="fa-IR" sz="1400">
              <a:latin typeface="Arial Black" panose="020B0A04020102020204" pitchFamily="34" charset="0"/>
              <a:cs typeface="B Titr" panose="00000700000000000000" pitchFamily="2" charset="-78"/>
            </a:rPr>
            <a:t>می‌تواند به ایجاد یک تجربه کاملاً جدید و تعاملی به کاربران کمک کند، و مانند هر فناوری دیگری، </a:t>
          </a:r>
          <a:r>
            <a:rPr lang="en-US" sz="1400">
              <a:latin typeface="Arial Black" panose="020B0A04020102020204" pitchFamily="34" charset="0"/>
              <a:cs typeface="B Titr" panose="00000700000000000000" pitchFamily="2" charset="-78"/>
            </a:rPr>
            <a:t>AR </a:t>
          </a:r>
          <a:r>
            <a:rPr lang="fa-IR" sz="1400">
              <a:latin typeface="Arial Black" panose="020B0A04020102020204" pitchFamily="34" charset="0"/>
              <a:cs typeface="B Titr" panose="00000700000000000000" pitchFamily="2" charset="-78"/>
            </a:rPr>
            <a:t>نیز مزایا و معایب خود را دارد که معمولاً با </a:t>
          </a:r>
          <a:r>
            <a:rPr lang="en-US" sz="1400">
              <a:latin typeface="Arial Black" panose="020B0A04020102020204" pitchFamily="34" charset="0"/>
              <a:cs typeface="B Titr" panose="00000700000000000000" pitchFamily="2" charset="-78"/>
            </a:rPr>
            <a:t>VR </a:t>
          </a:r>
          <a:r>
            <a:rPr lang="fa-IR" sz="1400">
              <a:latin typeface="Arial Black" panose="020B0A04020102020204" pitchFamily="34" charset="0"/>
              <a:cs typeface="B Titr" panose="00000700000000000000" pitchFamily="2" charset="-78"/>
            </a:rPr>
            <a:t>مقایسه می‌شوند.</a:t>
          </a:r>
        </a:p>
      </dgm:t>
    </dgm:pt>
    <dgm:pt modelId="{201203B0-338D-4C64-8763-26A95D939FB2}" type="parTrans" cxnId="{E236B9BA-5124-40CC-9683-40D5AC3D3F7C}">
      <dgm:prSet/>
      <dgm:spPr/>
      <dgm:t>
        <a:bodyPr/>
        <a:lstStyle/>
        <a:p>
          <a:pPr rtl="1"/>
          <a:endParaRPr lang="fa-IR" sz="2000">
            <a:latin typeface="Arial Black" panose="020B0A04020102020204" pitchFamily="34" charset="0"/>
            <a:cs typeface="B Titr" panose="00000700000000000000" pitchFamily="2" charset="-78"/>
          </a:endParaRPr>
        </a:p>
      </dgm:t>
    </dgm:pt>
    <dgm:pt modelId="{B618D005-7445-491A-9838-5F104A6B0885}" type="sibTrans" cxnId="{E236B9BA-5124-40CC-9683-40D5AC3D3F7C}">
      <dgm:prSet/>
      <dgm:spPr/>
      <dgm:t>
        <a:bodyPr/>
        <a:lstStyle/>
        <a:p>
          <a:pPr rtl="1"/>
          <a:endParaRPr lang="fa-IR" sz="2000">
            <a:latin typeface="Arial Black" panose="020B0A04020102020204" pitchFamily="34" charset="0"/>
            <a:cs typeface="B Titr" panose="00000700000000000000" pitchFamily="2" charset="-78"/>
          </a:endParaRPr>
        </a:p>
      </dgm:t>
    </dgm:pt>
    <dgm:pt modelId="{7CFFCD2A-9151-48E5-8170-E0CA3FC4D56F}">
      <dgm:prSet custT="1"/>
      <dgm:spPr/>
      <dgm:t>
        <a:bodyPr/>
        <a:lstStyle/>
        <a:p>
          <a:pPr rtl="1"/>
          <a:r>
            <a:rPr lang="fa-IR" sz="1400">
              <a:latin typeface="Arial Black" panose="020B0A04020102020204" pitchFamily="34" charset="0"/>
              <a:cs typeface="B Titr" panose="00000700000000000000" pitchFamily="2" charset="-78"/>
            </a:rPr>
            <a:t>یکی از مزایای اصلی </a:t>
          </a:r>
          <a:r>
            <a:rPr lang="en-US" sz="1400">
              <a:latin typeface="Arial Black" panose="020B0A04020102020204" pitchFamily="34" charset="0"/>
              <a:cs typeface="B Titr" panose="00000700000000000000" pitchFamily="2" charset="-78"/>
            </a:rPr>
            <a:t>AR </a:t>
          </a:r>
          <a:r>
            <a:rPr lang="fa-IR" sz="1400">
              <a:latin typeface="Arial Black" panose="020B0A04020102020204" pitchFamily="34" charset="0"/>
              <a:cs typeface="B Titr" panose="00000700000000000000" pitchFamily="2" charset="-78"/>
            </a:rPr>
            <a:t>این است که یک ابزار آموزشی عالی است که می‌تواند محتوا و فضای غنی را ارائه دهد. </a:t>
          </a:r>
        </a:p>
      </dgm:t>
    </dgm:pt>
    <dgm:pt modelId="{C85A9F6E-3115-4D9F-A31E-B7B90DAEDC66}" type="parTrans" cxnId="{B56F2715-C8C7-4244-9FE7-EA4B38F15547}">
      <dgm:prSet/>
      <dgm:spPr/>
      <dgm:t>
        <a:bodyPr/>
        <a:lstStyle/>
        <a:p>
          <a:pPr rtl="1"/>
          <a:endParaRPr lang="fa-IR" sz="2000">
            <a:latin typeface="Arial Black" panose="020B0A04020102020204" pitchFamily="34" charset="0"/>
            <a:cs typeface="B Titr" panose="00000700000000000000" pitchFamily="2" charset="-78"/>
          </a:endParaRPr>
        </a:p>
      </dgm:t>
    </dgm:pt>
    <dgm:pt modelId="{AEE313E3-FC0B-4362-B48B-C5558265A34B}" type="sibTrans" cxnId="{B56F2715-C8C7-4244-9FE7-EA4B38F15547}">
      <dgm:prSet/>
      <dgm:spPr/>
      <dgm:t>
        <a:bodyPr/>
        <a:lstStyle/>
        <a:p>
          <a:pPr rtl="1"/>
          <a:endParaRPr lang="fa-IR" sz="2000">
            <a:latin typeface="Arial Black" panose="020B0A04020102020204" pitchFamily="34" charset="0"/>
            <a:cs typeface="B Titr" panose="00000700000000000000" pitchFamily="2" charset="-78"/>
          </a:endParaRPr>
        </a:p>
      </dgm:t>
    </dgm:pt>
    <dgm:pt modelId="{EC57CD5E-F355-42A7-A940-0EDBB66D1725}">
      <dgm:prSet custT="1"/>
      <dgm:spPr/>
      <dgm:t>
        <a:bodyPr/>
        <a:lstStyle/>
        <a:p>
          <a:pPr rtl="1"/>
          <a:r>
            <a:rPr lang="fa-IR" sz="1400">
              <a:latin typeface="Arial Black" panose="020B0A04020102020204" pitchFamily="34" charset="0"/>
              <a:cs typeface="B Titr" panose="00000700000000000000" pitchFamily="2" charset="-78"/>
            </a:rPr>
            <a:t>از دیگر مزایای آن این است که کاربردهای آن واقعاً آسان است </a:t>
          </a:r>
        </a:p>
      </dgm:t>
    </dgm:pt>
    <dgm:pt modelId="{A5F475DC-06E7-4761-94B0-5DA8BEDC0A05}" type="parTrans" cxnId="{A3FB18E4-D0D7-4E34-9BE4-5816B3E21CB1}">
      <dgm:prSet/>
      <dgm:spPr/>
      <dgm:t>
        <a:bodyPr/>
        <a:lstStyle/>
        <a:p>
          <a:pPr rtl="1"/>
          <a:endParaRPr lang="fa-IR" sz="2000">
            <a:latin typeface="Arial Black" panose="020B0A04020102020204" pitchFamily="34" charset="0"/>
            <a:cs typeface="B Titr" panose="00000700000000000000" pitchFamily="2" charset="-78"/>
          </a:endParaRPr>
        </a:p>
      </dgm:t>
    </dgm:pt>
    <dgm:pt modelId="{3214C41E-F803-443E-A907-68B6C0269468}" type="sibTrans" cxnId="{A3FB18E4-D0D7-4E34-9BE4-5816B3E21CB1}">
      <dgm:prSet/>
      <dgm:spPr/>
      <dgm:t>
        <a:bodyPr/>
        <a:lstStyle/>
        <a:p>
          <a:pPr rtl="1"/>
          <a:endParaRPr lang="fa-IR" sz="2000">
            <a:latin typeface="Arial Black" panose="020B0A04020102020204" pitchFamily="34" charset="0"/>
            <a:cs typeface="B Titr" panose="00000700000000000000" pitchFamily="2" charset="-78"/>
          </a:endParaRPr>
        </a:p>
      </dgm:t>
    </dgm:pt>
    <dgm:pt modelId="{41EDF95A-FAE4-40A0-A82D-67486108262B}">
      <dgm:prSet custT="1"/>
      <dgm:spPr/>
      <dgm:t>
        <a:bodyPr/>
        <a:lstStyle/>
        <a:p>
          <a:pPr rtl="1"/>
          <a:r>
            <a:rPr lang="fa-IR" sz="1400">
              <a:latin typeface="Arial Black" panose="020B0A04020102020204" pitchFamily="34" charset="0"/>
              <a:cs typeface="B Titr" panose="00000700000000000000" pitchFamily="2" charset="-78"/>
            </a:rPr>
            <a:t>مزیت بزرگ </a:t>
          </a:r>
          <a:r>
            <a:rPr lang="en-US" sz="1400">
              <a:latin typeface="Arial Black" panose="020B0A04020102020204" pitchFamily="34" charset="0"/>
              <a:cs typeface="B Titr" panose="00000700000000000000" pitchFamily="2" charset="-78"/>
            </a:rPr>
            <a:t>AR </a:t>
          </a:r>
          <a:r>
            <a:rPr lang="fa-IR" sz="1400">
              <a:latin typeface="Arial Black" panose="020B0A04020102020204" pitchFamily="34" charset="0"/>
              <a:cs typeface="B Titr" panose="00000700000000000000" pitchFamily="2" charset="-78"/>
            </a:rPr>
            <a:t>این است که اکنون در زمینه‌های مختلف مانند بازی، بازاریابی، آموزش و مراقبت‌های بهداشتی استفاده می‌شود و دارای چندین برنامه کاربردی برای آموزش، یادگیری، جهت دهی، طراحی و سرگرمی‌است (</a:t>
          </a:r>
          <a:r>
            <a:rPr lang="en-US" sz="1400">
              <a:latin typeface="Arial Black" panose="020B0A04020102020204" pitchFamily="34" charset="0"/>
              <a:cs typeface="B Titr" panose="00000700000000000000" pitchFamily="2" charset="-78"/>
            </a:rPr>
            <a:t>Snapchat</a:t>
          </a:r>
          <a:r>
            <a:rPr lang="fa-IR" sz="1400">
              <a:latin typeface="Arial Black" panose="020B0A04020102020204" pitchFamily="34" charset="0"/>
              <a:cs typeface="B Titr" panose="00000700000000000000" pitchFamily="2" charset="-78"/>
            </a:rPr>
            <a:t>، </a:t>
          </a:r>
          <a:r>
            <a:rPr lang="en-US" sz="1400">
              <a:latin typeface="Arial Black" panose="020B0A04020102020204" pitchFamily="34" charset="0"/>
              <a:cs typeface="B Titr" panose="00000700000000000000" pitchFamily="2" charset="-78"/>
            </a:rPr>
            <a:t>Google Lens</a:t>
          </a:r>
          <a:r>
            <a:rPr lang="fa-IR" sz="1400">
              <a:latin typeface="Arial Black" panose="020B0A04020102020204" pitchFamily="34" charset="0"/>
              <a:cs typeface="B Titr" panose="00000700000000000000" pitchFamily="2" charset="-78"/>
            </a:rPr>
            <a:t>، </a:t>
          </a:r>
          <a:r>
            <a:rPr lang="en-US" sz="1400">
              <a:latin typeface="Arial Black" panose="020B0A04020102020204" pitchFamily="34" charset="0"/>
              <a:cs typeface="B Titr" panose="00000700000000000000" pitchFamily="2" charset="-78"/>
            </a:rPr>
            <a:t>IKEA Place</a:t>
          </a:r>
          <a:r>
            <a:rPr lang="fa-IR" sz="1400">
              <a:latin typeface="Arial Black" panose="020B0A04020102020204" pitchFamily="34" charset="0"/>
              <a:cs typeface="B Titr" panose="00000700000000000000" pitchFamily="2" charset="-78"/>
            </a:rPr>
            <a:t>، و غیره. دیگر)</a:t>
          </a:r>
        </a:p>
      </dgm:t>
    </dgm:pt>
    <dgm:pt modelId="{DF3F4DB9-801E-4B79-87A2-A19673A44C5D}" type="parTrans" cxnId="{7D027FDB-2927-4DE2-9E4F-F42C523D810B}">
      <dgm:prSet/>
      <dgm:spPr/>
      <dgm:t>
        <a:bodyPr/>
        <a:lstStyle/>
        <a:p>
          <a:pPr rtl="1"/>
          <a:endParaRPr lang="fa-IR" sz="2000">
            <a:latin typeface="Arial Black" panose="020B0A04020102020204" pitchFamily="34" charset="0"/>
            <a:cs typeface="B Titr" panose="00000700000000000000" pitchFamily="2" charset="-78"/>
          </a:endParaRPr>
        </a:p>
      </dgm:t>
    </dgm:pt>
    <dgm:pt modelId="{4BC7886C-3ABA-412B-A291-460BEB05180F}" type="sibTrans" cxnId="{7D027FDB-2927-4DE2-9E4F-F42C523D810B}">
      <dgm:prSet/>
      <dgm:spPr/>
      <dgm:t>
        <a:bodyPr/>
        <a:lstStyle/>
        <a:p>
          <a:pPr rtl="1"/>
          <a:endParaRPr lang="fa-IR" sz="2000">
            <a:latin typeface="Arial Black" panose="020B0A04020102020204" pitchFamily="34" charset="0"/>
            <a:cs typeface="B Titr" panose="00000700000000000000" pitchFamily="2" charset="-78"/>
          </a:endParaRPr>
        </a:p>
      </dgm:t>
    </dgm:pt>
    <dgm:pt modelId="{A29D34B4-1D74-4A88-9302-E20633505915}">
      <dgm:prSet custT="1"/>
      <dgm:spPr/>
      <dgm:t>
        <a:bodyPr/>
        <a:lstStyle/>
        <a:p>
          <a:pPr rtl="1"/>
          <a:r>
            <a:rPr lang="fa-IR" sz="1400">
              <a:latin typeface="Arial Black" panose="020B0A04020102020204" pitchFamily="34" charset="0"/>
              <a:cs typeface="B Titr" panose="00000700000000000000" pitchFamily="2" charset="-78"/>
            </a:rPr>
            <a:t>درگیری شدید با </a:t>
          </a:r>
          <a:r>
            <a:rPr lang="en-US" sz="1400">
              <a:latin typeface="Arial Black" panose="020B0A04020102020204" pitchFamily="34" charset="0"/>
              <a:cs typeface="B Titr" panose="00000700000000000000" pitchFamily="2" charset="-78"/>
            </a:rPr>
            <a:t>AR </a:t>
          </a:r>
          <a:r>
            <a:rPr lang="fa-IR" sz="1400">
              <a:latin typeface="Arial Black" panose="020B0A04020102020204" pitchFamily="34" charset="0"/>
              <a:cs typeface="B Titr" panose="00000700000000000000" pitchFamily="2" charset="-78"/>
            </a:rPr>
            <a:t>می‌تواند باعث مشکلات سلامتی شود. </a:t>
          </a:r>
        </a:p>
      </dgm:t>
    </dgm:pt>
    <dgm:pt modelId="{1643DCEF-6368-4CCC-8C5B-85C06FA1D7F4}" type="parTrans" cxnId="{79E773F3-5EEE-46DB-AAC8-61FBA397A007}">
      <dgm:prSet/>
      <dgm:spPr/>
      <dgm:t>
        <a:bodyPr/>
        <a:lstStyle/>
        <a:p>
          <a:pPr rtl="1"/>
          <a:endParaRPr lang="fa-IR" sz="2000">
            <a:latin typeface="Arial Black" panose="020B0A04020102020204" pitchFamily="34" charset="0"/>
            <a:cs typeface="B Titr" panose="00000700000000000000" pitchFamily="2" charset="-78"/>
          </a:endParaRPr>
        </a:p>
      </dgm:t>
    </dgm:pt>
    <dgm:pt modelId="{48ACD8A3-E603-4E3E-A905-405A6C389F73}" type="sibTrans" cxnId="{79E773F3-5EEE-46DB-AAC8-61FBA397A007}">
      <dgm:prSet/>
      <dgm:spPr/>
      <dgm:t>
        <a:bodyPr/>
        <a:lstStyle/>
        <a:p>
          <a:pPr rtl="1"/>
          <a:endParaRPr lang="fa-IR" sz="2000">
            <a:latin typeface="Arial Black" panose="020B0A04020102020204" pitchFamily="34" charset="0"/>
            <a:cs typeface="B Titr" panose="00000700000000000000" pitchFamily="2" charset="-78"/>
          </a:endParaRPr>
        </a:p>
      </dgm:t>
    </dgm:pt>
    <dgm:pt modelId="{58E31448-C4C8-43BA-84DD-5C790449E54C}" type="pres">
      <dgm:prSet presAssocID="{133D6204-9B34-4CD7-B416-0BB242AF8993}" presName="Name0" presStyleCnt="0">
        <dgm:presLayoutVars>
          <dgm:chMax val="7"/>
          <dgm:chPref val="7"/>
          <dgm:dir val="rev"/>
        </dgm:presLayoutVars>
      </dgm:prSet>
      <dgm:spPr/>
      <dgm:t>
        <a:bodyPr/>
        <a:lstStyle/>
        <a:p>
          <a:endParaRPr lang="en-US"/>
        </a:p>
      </dgm:t>
    </dgm:pt>
    <dgm:pt modelId="{D66FFA89-49A5-4B36-968C-7A729425E892}" type="pres">
      <dgm:prSet presAssocID="{133D6204-9B34-4CD7-B416-0BB242AF8993}" presName="Name1" presStyleCnt="0"/>
      <dgm:spPr/>
    </dgm:pt>
    <dgm:pt modelId="{8EBF4184-4476-4D84-AD2C-52B6A4608C3B}" type="pres">
      <dgm:prSet presAssocID="{133D6204-9B34-4CD7-B416-0BB242AF8993}" presName="cycle" presStyleCnt="0"/>
      <dgm:spPr/>
    </dgm:pt>
    <dgm:pt modelId="{9A4FAF9A-9152-4DE9-A065-BD1FE5B8A90B}" type="pres">
      <dgm:prSet presAssocID="{133D6204-9B34-4CD7-B416-0BB242AF8993}" presName="srcNode" presStyleLbl="node1" presStyleIdx="0" presStyleCnt="5"/>
      <dgm:spPr/>
    </dgm:pt>
    <dgm:pt modelId="{8A9F32D2-442B-4169-8F13-6EEEDB15E48C}" type="pres">
      <dgm:prSet presAssocID="{133D6204-9B34-4CD7-B416-0BB242AF8993}" presName="conn" presStyleLbl="parChTrans1D2" presStyleIdx="0" presStyleCnt="1"/>
      <dgm:spPr/>
      <dgm:t>
        <a:bodyPr/>
        <a:lstStyle/>
        <a:p>
          <a:endParaRPr lang="en-US"/>
        </a:p>
      </dgm:t>
    </dgm:pt>
    <dgm:pt modelId="{C51F45F5-2918-407D-871C-2DB378FBA41A}" type="pres">
      <dgm:prSet presAssocID="{133D6204-9B34-4CD7-B416-0BB242AF8993}" presName="extraNode" presStyleLbl="node1" presStyleIdx="0" presStyleCnt="5"/>
      <dgm:spPr/>
    </dgm:pt>
    <dgm:pt modelId="{9C0DD868-3CB2-4644-9144-D415E86C7D7B}" type="pres">
      <dgm:prSet presAssocID="{133D6204-9B34-4CD7-B416-0BB242AF8993}" presName="dstNode" presStyleLbl="node1" presStyleIdx="0" presStyleCnt="5"/>
      <dgm:spPr/>
    </dgm:pt>
    <dgm:pt modelId="{F5CF3A6D-00AD-4321-9645-94E31775A4D9}" type="pres">
      <dgm:prSet presAssocID="{089886E3-078F-458A-AE01-698A9C16584D}" presName="text_1" presStyleLbl="node1" presStyleIdx="0" presStyleCnt="5">
        <dgm:presLayoutVars>
          <dgm:bulletEnabled val="1"/>
        </dgm:presLayoutVars>
      </dgm:prSet>
      <dgm:spPr/>
      <dgm:t>
        <a:bodyPr/>
        <a:lstStyle/>
        <a:p>
          <a:endParaRPr lang="en-US"/>
        </a:p>
      </dgm:t>
    </dgm:pt>
    <dgm:pt modelId="{77B0ACB0-856F-46BE-97CF-532F597B419B}" type="pres">
      <dgm:prSet presAssocID="{089886E3-078F-458A-AE01-698A9C16584D}" presName="accent_1" presStyleCnt="0"/>
      <dgm:spPr/>
    </dgm:pt>
    <dgm:pt modelId="{B6D5B0A6-47F9-439B-A518-A39FCE0A53B3}" type="pres">
      <dgm:prSet presAssocID="{089886E3-078F-458A-AE01-698A9C16584D}" presName="accentRepeatNode" presStyleLbl="solidFgAcc1" presStyleIdx="0" presStyleCnt="5"/>
      <dgm:spPr/>
    </dgm:pt>
    <dgm:pt modelId="{03F469D5-E3E2-46B3-AA5A-58DB1B10C10E}" type="pres">
      <dgm:prSet presAssocID="{7CFFCD2A-9151-48E5-8170-E0CA3FC4D56F}" presName="text_2" presStyleLbl="node1" presStyleIdx="1" presStyleCnt="5">
        <dgm:presLayoutVars>
          <dgm:bulletEnabled val="1"/>
        </dgm:presLayoutVars>
      </dgm:prSet>
      <dgm:spPr/>
      <dgm:t>
        <a:bodyPr/>
        <a:lstStyle/>
        <a:p>
          <a:endParaRPr lang="en-US"/>
        </a:p>
      </dgm:t>
    </dgm:pt>
    <dgm:pt modelId="{A25BAA54-EAB7-495F-BFA6-5DE2C709C898}" type="pres">
      <dgm:prSet presAssocID="{7CFFCD2A-9151-48E5-8170-E0CA3FC4D56F}" presName="accent_2" presStyleCnt="0"/>
      <dgm:spPr/>
    </dgm:pt>
    <dgm:pt modelId="{D05E3C48-375F-463F-879D-C72BD4ACA56A}" type="pres">
      <dgm:prSet presAssocID="{7CFFCD2A-9151-48E5-8170-E0CA3FC4D56F}" presName="accentRepeatNode" presStyleLbl="solidFgAcc1" presStyleIdx="1" presStyleCnt="5"/>
      <dgm:spPr/>
    </dgm:pt>
    <dgm:pt modelId="{78962CB5-8D4C-4389-B919-A0E14F7AE22E}" type="pres">
      <dgm:prSet presAssocID="{EC57CD5E-F355-42A7-A940-0EDBB66D1725}" presName="text_3" presStyleLbl="node1" presStyleIdx="2" presStyleCnt="5">
        <dgm:presLayoutVars>
          <dgm:bulletEnabled val="1"/>
        </dgm:presLayoutVars>
      </dgm:prSet>
      <dgm:spPr/>
      <dgm:t>
        <a:bodyPr/>
        <a:lstStyle/>
        <a:p>
          <a:endParaRPr lang="en-US"/>
        </a:p>
      </dgm:t>
    </dgm:pt>
    <dgm:pt modelId="{EF974781-03FD-4841-947E-D20376419CAA}" type="pres">
      <dgm:prSet presAssocID="{EC57CD5E-F355-42A7-A940-0EDBB66D1725}" presName="accent_3" presStyleCnt="0"/>
      <dgm:spPr/>
    </dgm:pt>
    <dgm:pt modelId="{D50F86A6-6F9A-42CB-95D7-139D82AF6D30}" type="pres">
      <dgm:prSet presAssocID="{EC57CD5E-F355-42A7-A940-0EDBB66D1725}" presName="accentRepeatNode" presStyleLbl="solidFgAcc1" presStyleIdx="2" presStyleCnt="5"/>
      <dgm:spPr/>
    </dgm:pt>
    <dgm:pt modelId="{86D42CDA-391F-4A2E-B102-8F5C22C6EFFC}" type="pres">
      <dgm:prSet presAssocID="{41EDF95A-FAE4-40A0-A82D-67486108262B}" presName="text_4" presStyleLbl="node1" presStyleIdx="3" presStyleCnt="5">
        <dgm:presLayoutVars>
          <dgm:bulletEnabled val="1"/>
        </dgm:presLayoutVars>
      </dgm:prSet>
      <dgm:spPr/>
      <dgm:t>
        <a:bodyPr/>
        <a:lstStyle/>
        <a:p>
          <a:endParaRPr lang="en-US"/>
        </a:p>
      </dgm:t>
    </dgm:pt>
    <dgm:pt modelId="{0AC86E13-7FD3-46E8-8B5C-F0AE1BE3DE7B}" type="pres">
      <dgm:prSet presAssocID="{41EDF95A-FAE4-40A0-A82D-67486108262B}" presName="accent_4" presStyleCnt="0"/>
      <dgm:spPr/>
    </dgm:pt>
    <dgm:pt modelId="{F4211076-4D5B-49E7-9C75-B39FC1A52E1F}" type="pres">
      <dgm:prSet presAssocID="{41EDF95A-FAE4-40A0-A82D-67486108262B}" presName="accentRepeatNode" presStyleLbl="solidFgAcc1" presStyleIdx="3" presStyleCnt="5"/>
      <dgm:spPr/>
    </dgm:pt>
    <dgm:pt modelId="{150ACC7E-521F-42BF-A1F8-2FC1355AC05B}" type="pres">
      <dgm:prSet presAssocID="{A29D34B4-1D74-4A88-9302-E20633505915}" presName="text_5" presStyleLbl="node1" presStyleIdx="4" presStyleCnt="5">
        <dgm:presLayoutVars>
          <dgm:bulletEnabled val="1"/>
        </dgm:presLayoutVars>
      </dgm:prSet>
      <dgm:spPr/>
      <dgm:t>
        <a:bodyPr/>
        <a:lstStyle/>
        <a:p>
          <a:endParaRPr lang="en-US"/>
        </a:p>
      </dgm:t>
    </dgm:pt>
    <dgm:pt modelId="{46122F14-456C-48E3-870B-3FBA312BC621}" type="pres">
      <dgm:prSet presAssocID="{A29D34B4-1D74-4A88-9302-E20633505915}" presName="accent_5" presStyleCnt="0"/>
      <dgm:spPr/>
    </dgm:pt>
    <dgm:pt modelId="{2EFB91C3-1F89-4ACE-9311-DE9E744FFCC5}" type="pres">
      <dgm:prSet presAssocID="{A29D34B4-1D74-4A88-9302-E20633505915}" presName="accentRepeatNode" presStyleLbl="solidFgAcc1" presStyleIdx="4" presStyleCnt="5"/>
      <dgm:spPr/>
    </dgm:pt>
  </dgm:ptLst>
  <dgm:cxnLst>
    <dgm:cxn modelId="{BA07F336-95FC-45EF-9072-7ECA14454139}" type="presOf" srcId="{7CFFCD2A-9151-48E5-8170-E0CA3FC4D56F}" destId="{03F469D5-E3E2-46B3-AA5A-58DB1B10C10E}" srcOrd="0" destOrd="0" presId="urn:microsoft.com/office/officeart/2008/layout/VerticalCurvedList"/>
    <dgm:cxn modelId="{47ADFCA6-5F51-4BF3-8A12-0ABAC4EF99EA}" type="presOf" srcId="{089886E3-078F-458A-AE01-698A9C16584D}" destId="{F5CF3A6D-00AD-4321-9645-94E31775A4D9}" srcOrd="0" destOrd="0" presId="urn:microsoft.com/office/officeart/2008/layout/VerticalCurvedList"/>
    <dgm:cxn modelId="{8152DEF6-5AA0-48E0-B0A0-FEEFF1441263}" type="presOf" srcId="{A29D34B4-1D74-4A88-9302-E20633505915}" destId="{150ACC7E-521F-42BF-A1F8-2FC1355AC05B}" srcOrd="0" destOrd="0" presId="urn:microsoft.com/office/officeart/2008/layout/VerticalCurvedList"/>
    <dgm:cxn modelId="{7D027FDB-2927-4DE2-9E4F-F42C523D810B}" srcId="{133D6204-9B34-4CD7-B416-0BB242AF8993}" destId="{41EDF95A-FAE4-40A0-A82D-67486108262B}" srcOrd="3" destOrd="0" parTransId="{DF3F4DB9-801E-4B79-87A2-A19673A44C5D}" sibTransId="{4BC7886C-3ABA-412B-A291-460BEB05180F}"/>
    <dgm:cxn modelId="{A3FB18E4-D0D7-4E34-9BE4-5816B3E21CB1}" srcId="{133D6204-9B34-4CD7-B416-0BB242AF8993}" destId="{EC57CD5E-F355-42A7-A940-0EDBB66D1725}" srcOrd="2" destOrd="0" parTransId="{A5F475DC-06E7-4761-94B0-5DA8BEDC0A05}" sibTransId="{3214C41E-F803-443E-A907-68B6C0269468}"/>
    <dgm:cxn modelId="{79E773F3-5EEE-46DB-AAC8-61FBA397A007}" srcId="{133D6204-9B34-4CD7-B416-0BB242AF8993}" destId="{A29D34B4-1D74-4A88-9302-E20633505915}" srcOrd="4" destOrd="0" parTransId="{1643DCEF-6368-4CCC-8C5B-85C06FA1D7F4}" sibTransId="{48ACD8A3-E603-4E3E-A905-405A6C389F73}"/>
    <dgm:cxn modelId="{B56F2715-C8C7-4244-9FE7-EA4B38F15547}" srcId="{133D6204-9B34-4CD7-B416-0BB242AF8993}" destId="{7CFFCD2A-9151-48E5-8170-E0CA3FC4D56F}" srcOrd="1" destOrd="0" parTransId="{C85A9F6E-3115-4D9F-A31E-B7B90DAEDC66}" sibTransId="{AEE313E3-FC0B-4362-B48B-C5558265A34B}"/>
    <dgm:cxn modelId="{72AB0AB5-BA12-43B0-AE0B-541C9338D71C}" type="presOf" srcId="{B618D005-7445-491A-9838-5F104A6B0885}" destId="{8A9F32D2-442B-4169-8F13-6EEEDB15E48C}" srcOrd="0" destOrd="0" presId="urn:microsoft.com/office/officeart/2008/layout/VerticalCurvedList"/>
    <dgm:cxn modelId="{9C5730F2-B1DF-4208-B0D2-606362D6CC77}" type="presOf" srcId="{EC57CD5E-F355-42A7-A940-0EDBB66D1725}" destId="{78962CB5-8D4C-4389-B919-A0E14F7AE22E}" srcOrd="0" destOrd="0" presId="urn:microsoft.com/office/officeart/2008/layout/VerticalCurvedList"/>
    <dgm:cxn modelId="{E7A1EDF3-7182-4737-8901-95B32ECF30B6}" type="presOf" srcId="{133D6204-9B34-4CD7-B416-0BB242AF8993}" destId="{58E31448-C4C8-43BA-84DD-5C790449E54C}" srcOrd="0" destOrd="0" presId="urn:microsoft.com/office/officeart/2008/layout/VerticalCurvedList"/>
    <dgm:cxn modelId="{E236B9BA-5124-40CC-9683-40D5AC3D3F7C}" srcId="{133D6204-9B34-4CD7-B416-0BB242AF8993}" destId="{089886E3-078F-458A-AE01-698A9C16584D}" srcOrd="0" destOrd="0" parTransId="{201203B0-338D-4C64-8763-26A95D939FB2}" sibTransId="{B618D005-7445-491A-9838-5F104A6B0885}"/>
    <dgm:cxn modelId="{E9B0BAE6-5630-4249-8B91-700E1AAF5B29}" type="presOf" srcId="{41EDF95A-FAE4-40A0-A82D-67486108262B}" destId="{86D42CDA-391F-4A2E-B102-8F5C22C6EFFC}" srcOrd="0" destOrd="0" presId="urn:microsoft.com/office/officeart/2008/layout/VerticalCurvedList"/>
    <dgm:cxn modelId="{9E4B4F8F-9ADA-4EFB-8481-E3CFED0DBEE4}" type="presParOf" srcId="{58E31448-C4C8-43BA-84DD-5C790449E54C}" destId="{D66FFA89-49A5-4B36-968C-7A729425E892}" srcOrd="0" destOrd="0" presId="urn:microsoft.com/office/officeart/2008/layout/VerticalCurvedList"/>
    <dgm:cxn modelId="{CB915E22-65F2-4DD4-A444-89620BD7B8A1}" type="presParOf" srcId="{D66FFA89-49A5-4B36-968C-7A729425E892}" destId="{8EBF4184-4476-4D84-AD2C-52B6A4608C3B}" srcOrd="0" destOrd="0" presId="urn:microsoft.com/office/officeart/2008/layout/VerticalCurvedList"/>
    <dgm:cxn modelId="{9F71972F-8D44-4D64-9944-83B38E1AD5F0}" type="presParOf" srcId="{8EBF4184-4476-4D84-AD2C-52B6A4608C3B}" destId="{9A4FAF9A-9152-4DE9-A065-BD1FE5B8A90B}" srcOrd="0" destOrd="0" presId="urn:microsoft.com/office/officeart/2008/layout/VerticalCurvedList"/>
    <dgm:cxn modelId="{6EA80B19-9482-4172-84DC-3CC3090139E8}" type="presParOf" srcId="{8EBF4184-4476-4D84-AD2C-52B6A4608C3B}" destId="{8A9F32D2-442B-4169-8F13-6EEEDB15E48C}" srcOrd="1" destOrd="0" presId="urn:microsoft.com/office/officeart/2008/layout/VerticalCurvedList"/>
    <dgm:cxn modelId="{240C83DE-ADBB-42F4-BAE0-6A7535DECA53}" type="presParOf" srcId="{8EBF4184-4476-4D84-AD2C-52B6A4608C3B}" destId="{C51F45F5-2918-407D-871C-2DB378FBA41A}" srcOrd="2" destOrd="0" presId="urn:microsoft.com/office/officeart/2008/layout/VerticalCurvedList"/>
    <dgm:cxn modelId="{2302DDBC-08C5-46EC-9A2D-6C131EE1A573}" type="presParOf" srcId="{8EBF4184-4476-4D84-AD2C-52B6A4608C3B}" destId="{9C0DD868-3CB2-4644-9144-D415E86C7D7B}" srcOrd="3" destOrd="0" presId="urn:microsoft.com/office/officeart/2008/layout/VerticalCurvedList"/>
    <dgm:cxn modelId="{2F5AEDBE-DBC1-4F4E-BA98-64C361B63600}" type="presParOf" srcId="{D66FFA89-49A5-4B36-968C-7A729425E892}" destId="{F5CF3A6D-00AD-4321-9645-94E31775A4D9}" srcOrd="1" destOrd="0" presId="urn:microsoft.com/office/officeart/2008/layout/VerticalCurvedList"/>
    <dgm:cxn modelId="{C81B2E21-5AF6-49EF-B9F7-327A46D8E7D0}" type="presParOf" srcId="{D66FFA89-49A5-4B36-968C-7A729425E892}" destId="{77B0ACB0-856F-46BE-97CF-532F597B419B}" srcOrd="2" destOrd="0" presId="urn:microsoft.com/office/officeart/2008/layout/VerticalCurvedList"/>
    <dgm:cxn modelId="{8E35ED67-43B9-4AF1-80A6-207DDCD44EC8}" type="presParOf" srcId="{77B0ACB0-856F-46BE-97CF-532F597B419B}" destId="{B6D5B0A6-47F9-439B-A518-A39FCE0A53B3}" srcOrd="0" destOrd="0" presId="urn:microsoft.com/office/officeart/2008/layout/VerticalCurvedList"/>
    <dgm:cxn modelId="{DCFD4E80-1789-467F-8411-02140976415B}" type="presParOf" srcId="{D66FFA89-49A5-4B36-968C-7A729425E892}" destId="{03F469D5-E3E2-46B3-AA5A-58DB1B10C10E}" srcOrd="3" destOrd="0" presId="urn:microsoft.com/office/officeart/2008/layout/VerticalCurvedList"/>
    <dgm:cxn modelId="{BE995D48-BAFE-478D-8F83-6E4CD888834F}" type="presParOf" srcId="{D66FFA89-49A5-4B36-968C-7A729425E892}" destId="{A25BAA54-EAB7-495F-BFA6-5DE2C709C898}" srcOrd="4" destOrd="0" presId="urn:microsoft.com/office/officeart/2008/layout/VerticalCurvedList"/>
    <dgm:cxn modelId="{7DA63217-4EF3-43E8-BA49-623BAFA9C1A1}" type="presParOf" srcId="{A25BAA54-EAB7-495F-BFA6-5DE2C709C898}" destId="{D05E3C48-375F-463F-879D-C72BD4ACA56A}" srcOrd="0" destOrd="0" presId="urn:microsoft.com/office/officeart/2008/layout/VerticalCurvedList"/>
    <dgm:cxn modelId="{0C0B941E-4233-41E5-9899-AB1A8BF2AF6D}" type="presParOf" srcId="{D66FFA89-49A5-4B36-968C-7A729425E892}" destId="{78962CB5-8D4C-4389-B919-A0E14F7AE22E}" srcOrd="5" destOrd="0" presId="urn:microsoft.com/office/officeart/2008/layout/VerticalCurvedList"/>
    <dgm:cxn modelId="{37ACA99A-2A31-496C-90BE-2D1F642F3DCD}" type="presParOf" srcId="{D66FFA89-49A5-4B36-968C-7A729425E892}" destId="{EF974781-03FD-4841-947E-D20376419CAA}" srcOrd="6" destOrd="0" presId="urn:microsoft.com/office/officeart/2008/layout/VerticalCurvedList"/>
    <dgm:cxn modelId="{097BD9D6-AD25-4220-AAEE-CAE2EDB6A269}" type="presParOf" srcId="{EF974781-03FD-4841-947E-D20376419CAA}" destId="{D50F86A6-6F9A-42CB-95D7-139D82AF6D30}" srcOrd="0" destOrd="0" presId="urn:microsoft.com/office/officeart/2008/layout/VerticalCurvedList"/>
    <dgm:cxn modelId="{B9DCE616-6184-490F-AD98-7A21BE028A73}" type="presParOf" srcId="{D66FFA89-49A5-4B36-968C-7A729425E892}" destId="{86D42CDA-391F-4A2E-B102-8F5C22C6EFFC}" srcOrd="7" destOrd="0" presId="urn:microsoft.com/office/officeart/2008/layout/VerticalCurvedList"/>
    <dgm:cxn modelId="{0447238F-A496-4D14-9490-F94EEA6F1BBA}" type="presParOf" srcId="{D66FFA89-49A5-4B36-968C-7A729425E892}" destId="{0AC86E13-7FD3-46E8-8B5C-F0AE1BE3DE7B}" srcOrd="8" destOrd="0" presId="urn:microsoft.com/office/officeart/2008/layout/VerticalCurvedList"/>
    <dgm:cxn modelId="{01734838-9EF3-4648-96D4-CB1D881F5340}" type="presParOf" srcId="{0AC86E13-7FD3-46E8-8B5C-F0AE1BE3DE7B}" destId="{F4211076-4D5B-49E7-9C75-B39FC1A52E1F}" srcOrd="0" destOrd="0" presId="urn:microsoft.com/office/officeart/2008/layout/VerticalCurvedList"/>
    <dgm:cxn modelId="{E902D652-8497-4C53-8082-0596EBAC0C4B}" type="presParOf" srcId="{D66FFA89-49A5-4B36-968C-7A729425E892}" destId="{150ACC7E-521F-42BF-A1F8-2FC1355AC05B}" srcOrd="9" destOrd="0" presId="urn:microsoft.com/office/officeart/2008/layout/VerticalCurvedList"/>
    <dgm:cxn modelId="{4393DE67-EE93-4DAC-8BDE-1F1EC5D2A4D6}" type="presParOf" srcId="{D66FFA89-49A5-4B36-968C-7A729425E892}" destId="{46122F14-456C-48E3-870B-3FBA312BC621}" srcOrd="10" destOrd="0" presId="urn:microsoft.com/office/officeart/2008/layout/VerticalCurvedList"/>
    <dgm:cxn modelId="{E3A62944-CAFE-466B-B0DC-CC1447D84DAA}" type="presParOf" srcId="{46122F14-456C-48E3-870B-3FBA312BC621}" destId="{2EFB91C3-1F89-4ACE-9311-DE9E744FFCC5}"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26E176-2DA8-4188-96D3-62B64AB80950}">
      <dsp:nvSpPr>
        <dsp:cNvPr id="0" name=""/>
        <dsp:cNvSpPr/>
      </dsp:nvSpPr>
      <dsp:spPr>
        <a:xfrm>
          <a:off x="0" y="661790"/>
          <a:ext cx="1413514" cy="84810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۱۹۵۷–۶۲</a:t>
          </a:r>
          <a:endParaRPr lang="fa-IR" sz="2400" kern="1200"/>
        </a:p>
      </dsp:txBody>
      <dsp:txXfrm>
        <a:off x="24840" y="686630"/>
        <a:ext cx="1363834" cy="798428"/>
      </dsp:txXfrm>
    </dsp:sp>
    <dsp:sp modelId="{F6502DEA-601E-49FB-A8B1-F399EA82C4D3}">
      <dsp:nvSpPr>
        <dsp:cNvPr id="0" name=""/>
        <dsp:cNvSpPr/>
      </dsp:nvSpPr>
      <dsp:spPr>
        <a:xfrm>
          <a:off x="1537903" y="910569"/>
          <a:ext cx="299665" cy="350551"/>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a:off x="1537903" y="980679"/>
        <a:ext cx="209766" cy="210331"/>
      </dsp:txXfrm>
    </dsp:sp>
    <dsp:sp modelId="{182705EB-9917-4750-88BB-540BE259D6B7}">
      <dsp:nvSpPr>
        <dsp:cNvPr id="0" name=""/>
        <dsp:cNvSpPr/>
      </dsp:nvSpPr>
      <dsp:spPr>
        <a:xfrm>
          <a:off x="1978920" y="661790"/>
          <a:ext cx="1413514" cy="848108"/>
        </a:xfrm>
        <a:prstGeom prst="roundRect">
          <a:avLst>
            <a:gd name="adj" fmla="val 10000"/>
          </a:avLst>
        </a:prstGeom>
        <a:solidFill>
          <a:schemeClr val="accent2">
            <a:hueOff val="-358667"/>
            <a:satOff val="317"/>
            <a:lumOff val="56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۱۹۶۶</a:t>
          </a:r>
          <a:endParaRPr lang="fa-IR" sz="2400" kern="1200"/>
        </a:p>
      </dsp:txBody>
      <dsp:txXfrm>
        <a:off x="2003760" y="686630"/>
        <a:ext cx="1363834" cy="798428"/>
      </dsp:txXfrm>
    </dsp:sp>
    <dsp:sp modelId="{960DA9E7-7F51-47CB-8E9E-BDE3F5EA4536}">
      <dsp:nvSpPr>
        <dsp:cNvPr id="0" name=""/>
        <dsp:cNvSpPr/>
      </dsp:nvSpPr>
      <dsp:spPr>
        <a:xfrm>
          <a:off x="3516824" y="910569"/>
          <a:ext cx="299665" cy="350551"/>
        </a:xfrm>
        <a:prstGeom prst="rightArrow">
          <a:avLst>
            <a:gd name="adj1" fmla="val 60000"/>
            <a:gd name="adj2" fmla="val 50000"/>
          </a:avLst>
        </a:prstGeom>
        <a:solidFill>
          <a:schemeClr val="accent2">
            <a:hueOff val="-382578"/>
            <a:satOff val="338"/>
            <a:lumOff val="60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a:off x="3516824" y="980679"/>
        <a:ext cx="209766" cy="210331"/>
      </dsp:txXfrm>
    </dsp:sp>
    <dsp:sp modelId="{FFF1738C-07CA-4C2F-BF86-830C0677769E}">
      <dsp:nvSpPr>
        <dsp:cNvPr id="0" name=""/>
        <dsp:cNvSpPr/>
      </dsp:nvSpPr>
      <dsp:spPr>
        <a:xfrm>
          <a:off x="3957840" y="661790"/>
          <a:ext cx="1413514" cy="848108"/>
        </a:xfrm>
        <a:prstGeom prst="roundRect">
          <a:avLst>
            <a:gd name="adj" fmla="val 10000"/>
          </a:avLst>
        </a:prstGeom>
        <a:solidFill>
          <a:schemeClr val="accent2">
            <a:hueOff val="-717334"/>
            <a:satOff val="635"/>
            <a:lumOff val="11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۱۹۷۵</a:t>
          </a:r>
          <a:endParaRPr lang="fa-IR" sz="2400" kern="1200"/>
        </a:p>
      </dsp:txBody>
      <dsp:txXfrm>
        <a:off x="3982680" y="686630"/>
        <a:ext cx="1363834" cy="798428"/>
      </dsp:txXfrm>
    </dsp:sp>
    <dsp:sp modelId="{B5CEA474-6990-4D7D-9AE7-3934B87972F0}">
      <dsp:nvSpPr>
        <dsp:cNvPr id="0" name=""/>
        <dsp:cNvSpPr/>
      </dsp:nvSpPr>
      <dsp:spPr>
        <a:xfrm>
          <a:off x="5495744" y="910569"/>
          <a:ext cx="299665" cy="350551"/>
        </a:xfrm>
        <a:prstGeom prst="rightArrow">
          <a:avLst>
            <a:gd name="adj1" fmla="val 60000"/>
            <a:gd name="adj2" fmla="val 50000"/>
          </a:avLst>
        </a:prstGeom>
        <a:solidFill>
          <a:schemeClr val="accent2">
            <a:hueOff val="-765156"/>
            <a:satOff val="677"/>
            <a:lumOff val="1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a:off x="5495744" y="980679"/>
        <a:ext cx="209766" cy="210331"/>
      </dsp:txXfrm>
    </dsp:sp>
    <dsp:sp modelId="{E2248B06-59AF-44FC-9E49-934E250CADB5}">
      <dsp:nvSpPr>
        <dsp:cNvPr id="0" name=""/>
        <dsp:cNvSpPr/>
      </dsp:nvSpPr>
      <dsp:spPr>
        <a:xfrm>
          <a:off x="5936761" y="661790"/>
          <a:ext cx="1413514" cy="848108"/>
        </a:xfrm>
        <a:prstGeom prst="roundRect">
          <a:avLst>
            <a:gd name="adj" fmla="val 10000"/>
          </a:avLst>
        </a:prstGeom>
        <a:solidFill>
          <a:schemeClr val="accent2">
            <a:hueOff val="-1076001"/>
            <a:satOff val="952"/>
            <a:lumOff val="16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۱۹۸۹</a:t>
          </a:r>
          <a:endParaRPr lang="fa-IR" sz="2400" kern="1200"/>
        </a:p>
      </dsp:txBody>
      <dsp:txXfrm>
        <a:off x="5961601" y="686630"/>
        <a:ext cx="1363834" cy="798428"/>
      </dsp:txXfrm>
    </dsp:sp>
    <dsp:sp modelId="{F9FF3ECA-B330-4726-A81E-A3AF0464541A}">
      <dsp:nvSpPr>
        <dsp:cNvPr id="0" name=""/>
        <dsp:cNvSpPr/>
      </dsp:nvSpPr>
      <dsp:spPr>
        <a:xfrm>
          <a:off x="7474665" y="910569"/>
          <a:ext cx="299665" cy="350551"/>
        </a:xfrm>
        <a:prstGeom prst="rightArrow">
          <a:avLst>
            <a:gd name="adj1" fmla="val 60000"/>
            <a:gd name="adj2" fmla="val 50000"/>
          </a:avLst>
        </a:prstGeom>
        <a:solidFill>
          <a:schemeClr val="accent2">
            <a:hueOff val="-1147734"/>
            <a:satOff val="1015"/>
            <a:lumOff val="180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a:off x="7474665" y="980679"/>
        <a:ext cx="209766" cy="210331"/>
      </dsp:txXfrm>
    </dsp:sp>
    <dsp:sp modelId="{9430CB64-353D-4C8D-AABF-F1BCA1B28748}">
      <dsp:nvSpPr>
        <dsp:cNvPr id="0" name=""/>
        <dsp:cNvSpPr/>
      </dsp:nvSpPr>
      <dsp:spPr>
        <a:xfrm>
          <a:off x="7915681" y="661790"/>
          <a:ext cx="1413514" cy="848108"/>
        </a:xfrm>
        <a:prstGeom prst="roundRect">
          <a:avLst>
            <a:gd name="adj" fmla="val 10000"/>
          </a:avLst>
        </a:prstGeom>
        <a:solidFill>
          <a:schemeClr val="accent2">
            <a:hueOff val="-1434668"/>
            <a:satOff val="1269"/>
            <a:lumOff val="225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۱۹۹۰</a:t>
          </a:r>
          <a:endParaRPr lang="fa-IR" sz="2400" kern="1200"/>
        </a:p>
      </dsp:txBody>
      <dsp:txXfrm>
        <a:off x="7940521" y="686630"/>
        <a:ext cx="1363834" cy="798428"/>
      </dsp:txXfrm>
    </dsp:sp>
    <dsp:sp modelId="{A2952D9E-976F-4EA6-8E88-DE01E138C1A7}">
      <dsp:nvSpPr>
        <dsp:cNvPr id="0" name=""/>
        <dsp:cNvSpPr/>
      </dsp:nvSpPr>
      <dsp:spPr>
        <a:xfrm>
          <a:off x="9453585" y="910569"/>
          <a:ext cx="299665" cy="350551"/>
        </a:xfrm>
        <a:prstGeom prst="rightArrow">
          <a:avLst>
            <a:gd name="adj1" fmla="val 60000"/>
            <a:gd name="adj2" fmla="val 50000"/>
          </a:avLst>
        </a:prstGeom>
        <a:solidFill>
          <a:schemeClr val="accent2">
            <a:hueOff val="-1530312"/>
            <a:satOff val="1354"/>
            <a:lumOff val="240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a:off x="9453585" y="980679"/>
        <a:ext cx="209766" cy="210331"/>
      </dsp:txXfrm>
    </dsp:sp>
    <dsp:sp modelId="{8CDE6FD2-5D7E-4EC8-95F5-CFA7C9BE1C8A}">
      <dsp:nvSpPr>
        <dsp:cNvPr id="0" name=""/>
        <dsp:cNvSpPr/>
      </dsp:nvSpPr>
      <dsp:spPr>
        <a:xfrm>
          <a:off x="9894602" y="661790"/>
          <a:ext cx="1413514" cy="848108"/>
        </a:xfrm>
        <a:prstGeom prst="roundRect">
          <a:avLst>
            <a:gd name="adj" fmla="val 10000"/>
          </a:avLst>
        </a:prstGeom>
        <a:solidFill>
          <a:schemeClr val="accent2">
            <a:hueOff val="-1793335"/>
            <a:satOff val="1587"/>
            <a:lumOff val="281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۱۹۹۲</a:t>
          </a:r>
          <a:endParaRPr lang="fa-IR" sz="2400" kern="1200"/>
        </a:p>
      </dsp:txBody>
      <dsp:txXfrm>
        <a:off x="9919442" y="686630"/>
        <a:ext cx="1363834" cy="798428"/>
      </dsp:txXfrm>
    </dsp:sp>
    <dsp:sp modelId="{CE1D31C0-06CC-41BD-8C4B-C55E3295654A}">
      <dsp:nvSpPr>
        <dsp:cNvPr id="0" name=""/>
        <dsp:cNvSpPr/>
      </dsp:nvSpPr>
      <dsp:spPr>
        <a:xfrm rot="5400000">
          <a:off x="10451527" y="1608845"/>
          <a:ext cx="299665" cy="350551"/>
        </a:xfrm>
        <a:prstGeom prst="rightArrow">
          <a:avLst>
            <a:gd name="adj1" fmla="val 60000"/>
            <a:gd name="adj2" fmla="val 50000"/>
          </a:avLst>
        </a:prstGeom>
        <a:solidFill>
          <a:schemeClr val="accent2">
            <a:hueOff val="-1912890"/>
            <a:satOff val="1692"/>
            <a:lumOff val="3007"/>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rtl="1">
            <a:lnSpc>
              <a:spcPct val="90000"/>
            </a:lnSpc>
            <a:spcBef>
              <a:spcPct val="0"/>
            </a:spcBef>
            <a:spcAft>
              <a:spcPct val="35000"/>
            </a:spcAft>
          </a:pPr>
          <a:endParaRPr lang="fa-IR" sz="1500" kern="1200"/>
        </a:p>
      </dsp:txBody>
      <dsp:txXfrm rot="-5400000">
        <a:off x="10496195" y="1634288"/>
        <a:ext cx="210331" cy="209766"/>
      </dsp:txXfrm>
    </dsp:sp>
    <dsp:sp modelId="{4A87C182-C49B-48F6-9A1F-09031EAB721F}">
      <dsp:nvSpPr>
        <dsp:cNvPr id="0" name=""/>
        <dsp:cNvSpPr/>
      </dsp:nvSpPr>
      <dsp:spPr>
        <a:xfrm>
          <a:off x="9894602" y="2075305"/>
          <a:ext cx="1413514" cy="848108"/>
        </a:xfrm>
        <a:prstGeom prst="roundRect">
          <a:avLst>
            <a:gd name="adj" fmla="val 10000"/>
          </a:avLst>
        </a:prstGeom>
        <a:solidFill>
          <a:schemeClr val="accent2">
            <a:hueOff val="-2152001"/>
            <a:satOff val="1904"/>
            <a:lumOff val="33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۱۹۹۲</a:t>
          </a:r>
          <a:endParaRPr lang="fa-IR" sz="2400" kern="1200"/>
        </a:p>
      </dsp:txBody>
      <dsp:txXfrm>
        <a:off x="9919442" y="2100145"/>
        <a:ext cx="1363834" cy="798428"/>
      </dsp:txXfrm>
    </dsp:sp>
    <dsp:sp modelId="{FBBF470F-712D-45A7-9BF0-839BD15FF32A}">
      <dsp:nvSpPr>
        <dsp:cNvPr id="0" name=""/>
        <dsp:cNvSpPr/>
      </dsp:nvSpPr>
      <dsp:spPr>
        <a:xfrm rot="10800000">
          <a:off x="9470547" y="2324084"/>
          <a:ext cx="299665" cy="350551"/>
        </a:xfrm>
        <a:prstGeom prst="rightArrow">
          <a:avLst>
            <a:gd name="adj1" fmla="val 60000"/>
            <a:gd name="adj2" fmla="val 50000"/>
          </a:avLst>
        </a:prstGeom>
        <a:solidFill>
          <a:schemeClr val="accent2">
            <a:hueOff val="-2295469"/>
            <a:satOff val="2031"/>
            <a:lumOff val="360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rot="10800000">
        <a:off x="9560446" y="2394194"/>
        <a:ext cx="209766" cy="210331"/>
      </dsp:txXfrm>
    </dsp:sp>
    <dsp:sp modelId="{FBAE5C2B-14A6-4E4D-B01C-20D618B2CB76}">
      <dsp:nvSpPr>
        <dsp:cNvPr id="0" name=""/>
        <dsp:cNvSpPr/>
      </dsp:nvSpPr>
      <dsp:spPr>
        <a:xfrm>
          <a:off x="7915681" y="2075305"/>
          <a:ext cx="1413514" cy="848108"/>
        </a:xfrm>
        <a:prstGeom prst="roundRect">
          <a:avLst>
            <a:gd name="adj" fmla="val 10000"/>
          </a:avLst>
        </a:prstGeom>
        <a:solidFill>
          <a:schemeClr val="accent2">
            <a:hueOff val="-2510668"/>
            <a:satOff val="2221"/>
            <a:lumOff val="394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۱۹۹۳</a:t>
          </a:r>
          <a:endParaRPr lang="fa-IR" sz="2400" kern="1200"/>
        </a:p>
      </dsp:txBody>
      <dsp:txXfrm>
        <a:off x="7940521" y="2100145"/>
        <a:ext cx="1363834" cy="798428"/>
      </dsp:txXfrm>
    </dsp:sp>
    <dsp:sp modelId="{BE0C217D-CF5B-4553-9428-A26E2FC327CB}">
      <dsp:nvSpPr>
        <dsp:cNvPr id="0" name=""/>
        <dsp:cNvSpPr/>
      </dsp:nvSpPr>
      <dsp:spPr>
        <a:xfrm rot="10800000">
          <a:off x="7491627" y="2324084"/>
          <a:ext cx="299665" cy="350551"/>
        </a:xfrm>
        <a:prstGeom prst="rightArrow">
          <a:avLst>
            <a:gd name="adj1" fmla="val 60000"/>
            <a:gd name="adj2" fmla="val 50000"/>
          </a:avLst>
        </a:prstGeom>
        <a:solidFill>
          <a:schemeClr val="accent2">
            <a:hueOff val="-2678047"/>
            <a:satOff val="2369"/>
            <a:lumOff val="420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rot="10800000">
        <a:off x="7581526" y="2394194"/>
        <a:ext cx="209766" cy="210331"/>
      </dsp:txXfrm>
    </dsp:sp>
    <dsp:sp modelId="{D449EBE6-EC30-44DD-86CF-5918C2D2753C}">
      <dsp:nvSpPr>
        <dsp:cNvPr id="0" name=""/>
        <dsp:cNvSpPr/>
      </dsp:nvSpPr>
      <dsp:spPr>
        <a:xfrm>
          <a:off x="5936761" y="2075305"/>
          <a:ext cx="1413514" cy="848108"/>
        </a:xfrm>
        <a:prstGeom prst="roundRect">
          <a:avLst>
            <a:gd name="adj" fmla="val 10000"/>
          </a:avLst>
        </a:prstGeom>
        <a:solidFill>
          <a:schemeClr val="accent2">
            <a:hueOff val="-2869335"/>
            <a:satOff val="2538"/>
            <a:lumOff val="451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۱۹۹۴</a:t>
          </a:r>
          <a:endParaRPr lang="fa-IR" sz="2400" kern="1200"/>
        </a:p>
      </dsp:txBody>
      <dsp:txXfrm>
        <a:off x="5961601" y="2100145"/>
        <a:ext cx="1363834" cy="798428"/>
      </dsp:txXfrm>
    </dsp:sp>
    <dsp:sp modelId="{90E19664-454B-4EC1-97D4-FA5F7EF78588}">
      <dsp:nvSpPr>
        <dsp:cNvPr id="0" name=""/>
        <dsp:cNvSpPr/>
      </dsp:nvSpPr>
      <dsp:spPr>
        <a:xfrm rot="10800000">
          <a:off x="5512707" y="2324084"/>
          <a:ext cx="299665" cy="350551"/>
        </a:xfrm>
        <a:prstGeom prst="rightArrow">
          <a:avLst>
            <a:gd name="adj1" fmla="val 60000"/>
            <a:gd name="adj2" fmla="val 50000"/>
          </a:avLst>
        </a:prstGeom>
        <a:solidFill>
          <a:schemeClr val="accent2">
            <a:hueOff val="-3060625"/>
            <a:satOff val="2708"/>
            <a:lumOff val="481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rot="10800000">
        <a:off x="5602606" y="2394194"/>
        <a:ext cx="209766" cy="210331"/>
      </dsp:txXfrm>
    </dsp:sp>
    <dsp:sp modelId="{8B48BCBA-645F-427E-9030-DF9D3078A52B}">
      <dsp:nvSpPr>
        <dsp:cNvPr id="0" name=""/>
        <dsp:cNvSpPr/>
      </dsp:nvSpPr>
      <dsp:spPr>
        <a:xfrm>
          <a:off x="3957840" y="2075305"/>
          <a:ext cx="1413514" cy="848108"/>
        </a:xfrm>
        <a:prstGeom prst="roundRect">
          <a:avLst>
            <a:gd name="adj" fmla="val 10000"/>
          </a:avLst>
        </a:prstGeom>
        <a:solidFill>
          <a:schemeClr val="accent2">
            <a:hueOff val="-3228002"/>
            <a:satOff val="2856"/>
            <a:lumOff val="50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۱۹۹۸</a:t>
          </a:r>
          <a:endParaRPr lang="fa-IR" sz="2400" kern="1200"/>
        </a:p>
      </dsp:txBody>
      <dsp:txXfrm>
        <a:off x="3982680" y="2100145"/>
        <a:ext cx="1363834" cy="798428"/>
      </dsp:txXfrm>
    </dsp:sp>
    <dsp:sp modelId="{CC78FEA6-2F03-4CAF-AAB4-CB18DB1ED539}">
      <dsp:nvSpPr>
        <dsp:cNvPr id="0" name=""/>
        <dsp:cNvSpPr/>
      </dsp:nvSpPr>
      <dsp:spPr>
        <a:xfrm rot="10800000">
          <a:off x="3533786" y="2324084"/>
          <a:ext cx="299665" cy="350551"/>
        </a:xfrm>
        <a:prstGeom prst="rightArrow">
          <a:avLst>
            <a:gd name="adj1" fmla="val 60000"/>
            <a:gd name="adj2" fmla="val 50000"/>
          </a:avLst>
        </a:prstGeom>
        <a:solidFill>
          <a:schemeClr val="accent2">
            <a:hueOff val="-3443203"/>
            <a:satOff val="3046"/>
            <a:lumOff val="541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rot="10800000">
        <a:off x="3623685" y="2394194"/>
        <a:ext cx="209766" cy="210331"/>
      </dsp:txXfrm>
    </dsp:sp>
    <dsp:sp modelId="{66DD678E-6862-4243-A134-472FEC983771}">
      <dsp:nvSpPr>
        <dsp:cNvPr id="0" name=""/>
        <dsp:cNvSpPr/>
      </dsp:nvSpPr>
      <dsp:spPr>
        <a:xfrm>
          <a:off x="1978920" y="2075305"/>
          <a:ext cx="1413514" cy="848108"/>
        </a:xfrm>
        <a:prstGeom prst="roundRect">
          <a:avLst>
            <a:gd name="adj" fmla="val 10000"/>
          </a:avLst>
        </a:prstGeom>
        <a:solidFill>
          <a:schemeClr val="accent2">
            <a:hueOff val="-3586669"/>
            <a:satOff val="3173"/>
            <a:lumOff val="56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۱۹۹۹</a:t>
          </a:r>
          <a:endParaRPr lang="fa-IR" sz="2400" kern="1200"/>
        </a:p>
      </dsp:txBody>
      <dsp:txXfrm>
        <a:off x="2003760" y="2100145"/>
        <a:ext cx="1363834" cy="798428"/>
      </dsp:txXfrm>
    </dsp:sp>
    <dsp:sp modelId="{0B630C36-467C-493D-90F5-B00248C02F9E}">
      <dsp:nvSpPr>
        <dsp:cNvPr id="0" name=""/>
        <dsp:cNvSpPr/>
      </dsp:nvSpPr>
      <dsp:spPr>
        <a:xfrm rot="10800000">
          <a:off x="1554866" y="2324084"/>
          <a:ext cx="299665" cy="350551"/>
        </a:xfrm>
        <a:prstGeom prst="rightArrow">
          <a:avLst>
            <a:gd name="adj1" fmla="val 60000"/>
            <a:gd name="adj2" fmla="val 50000"/>
          </a:avLst>
        </a:prstGeom>
        <a:solidFill>
          <a:schemeClr val="accent2">
            <a:hueOff val="-3825781"/>
            <a:satOff val="3385"/>
            <a:lumOff val="601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rot="10800000">
        <a:off x="1644765" y="2394194"/>
        <a:ext cx="209766" cy="210331"/>
      </dsp:txXfrm>
    </dsp:sp>
    <dsp:sp modelId="{2B958725-B24B-41EC-A4AA-51C5968B30D6}">
      <dsp:nvSpPr>
        <dsp:cNvPr id="0" name=""/>
        <dsp:cNvSpPr/>
      </dsp:nvSpPr>
      <dsp:spPr>
        <a:xfrm>
          <a:off x="0" y="2075305"/>
          <a:ext cx="1413514" cy="848108"/>
        </a:xfrm>
        <a:prstGeom prst="roundRect">
          <a:avLst>
            <a:gd name="adj" fmla="val 10000"/>
          </a:avLst>
        </a:prstGeom>
        <a:solidFill>
          <a:schemeClr val="accent2">
            <a:hueOff val="-3945336"/>
            <a:satOff val="3490"/>
            <a:lumOff val="620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۲۰۰۰</a:t>
          </a:r>
          <a:endParaRPr lang="fa-IR" sz="2400" kern="1200"/>
        </a:p>
      </dsp:txBody>
      <dsp:txXfrm>
        <a:off x="24840" y="2100145"/>
        <a:ext cx="1363834" cy="798428"/>
      </dsp:txXfrm>
    </dsp:sp>
    <dsp:sp modelId="{8DB61160-1485-42C9-990F-CA8B94D3C0EC}">
      <dsp:nvSpPr>
        <dsp:cNvPr id="0" name=""/>
        <dsp:cNvSpPr/>
      </dsp:nvSpPr>
      <dsp:spPr>
        <a:xfrm rot="5400000">
          <a:off x="556924" y="3022360"/>
          <a:ext cx="299665" cy="350551"/>
        </a:xfrm>
        <a:prstGeom prst="rightArrow">
          <a:avLst>
            <a:gd name="adj1" fmla="val 60000"/>
            <a:gd name="adj2" fmla="val 50000"/>
          </a:avLst>
        </a:prstGeom>
        <a:solidFill>
          <a:schemeClr val="accent2">
            <a:hueOff val="-4208359"/>
            <a:satOff val="3723"/>
            <a:lumOff val="661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rtl="1">
            <a:lnSpc>
              <a:spcPct val="90000"/>
            </a:lnSpc>
            <a:spcBef>
              <a:spcPct val="0"/>
            </a:spcBef>
            <a:spcAft>
              <a:spcPct val="35000"/>
            </a:spcAft>
          </a:pPr>
          <a:endParaRPr lang="fa-IR" sz="1500" kern="1200"/>
        </a:p>
      </dsp:txBody>
      <dsp:txXfrm rot="-5400000">
        <a:off x="601592" y="3047803"/>
        <a:ext cx="210331" cy="209766"/>
      </dsp:txXfrm>
    </dsp:sp>
    <dsp:sp modelId="{C069E46D-F163-40E6-B767-BA7EEB39143A}">
      <dsp:nvSpPr>
        <dsp:cNvPr id="0" name=""/>
        <dsp:cNvSpPr/>
      </dsp:nvSpPr>
      <dsp:spPr>
        <a:xfrm>
          <a:off x="0" y="3488820"/>
          <a:ext cx="1413514" cy="848108"/>
        </a:xfrm>
        <a:prstGeom prst="roundRect">
          <a:avLst>
            <a:gd name="adj" fmla="val 10000"/>
          </a:avLst>
        </a:prstGeom>
        <a:solidFill>
          <a:schemeClr val="accent2">
            <a:hueOff val="-4304003"/>
            <a:satOff val="3808"/>
            <a:lumOff val="6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۲۰۰۸</a:t>
          </a:r>
          <a:endParaRPr lang="fa-IR" sz="2400" kern="1200"/>
        </a:p>
      </dsp:txBody>
      <dsp:txXfrm>
        <a:off x="24840" y="3513660"/>
        <a:ext cx="1363834" cy="798428"/>
      </dsp:txXfrm>
    </dsp:sp>
    <dsp:sp modelId="{098970DB-0AD8-44C7-8A66-8688897F4638}">
      <dsp:nvSpPr>
        <dsp:cNvPr id="0" name=""/>
        <dsp:cNvSpPr/>
      </dsp:nvSpPr>
      <dsp:spPr>
        <a:xfrm>
          <a:off x="1537903" y="3737598"/>
          <a:ext cx="299665" cy="350551"/>
        </a:xfrm>
        <a:prstGeom prst="rightArrow">
          <a:avLst>
            <a:gd name="adj1" fmla="val 60000"/>
            <a:gd name="adj2" fmla="val 50000"/>
          </a:avLst>
        </a:prstGeom>
        <a:solidFill>
          <a:schemeClr val="accent2">
            <a:hueOff val="-4590937"/>
            <a:satOff val="4062"/>
            <a:lumOff val="721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a:off x="1537903" y="3807708"/>
        <a:ext cx="209766" cy="210331"/>
      </dsp:txXfrm>
    </dsp:sp>
    <dsp:sp modelId="{E44566C6-94B0-4D61-ACE9-D2584939BA12}">
      <dsp:nvSpPr>
        <dsp:cNvPr id="0" name=""/>
        <dsp:cNvSpPr/>
      </dsp:nvSpPr>
      <dsp:spPr>
        <a:xfrm>
          <a:off x="1978920" y="3488820"/>
          <a:ext cx="1413514" cy="848108"/>
        </a:xfrm>
        <a:prstGeom prst="roundRect">
          <a:avLst>
            <a:gd name="adj" fmla="val 10000"/>
          </a:avLst>
        </a:prstGeom>
        <a:solidFill>
          <a:schemeClr val="accent2">
            <a:hueOff val="-4662670"/>
            <a:satOff val="4125"/>
            <a:lumOff val="732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۲۰۰۹</a:t>
          </a:r>
          <a:endParaRPr lang="fa-IR" sz="2400" kern="1200"/>
        </a:p>
      </dsp:txBody>
      <dsp:txXfrm>
        <a:off x="2003760" y="3513660"/>
        <a:ext cx="1363834" cy="798428"/>
      </dsp:txXfrm>
    </dsp:sp>
    <dsp:sp modelId="{DDB0E764-1E7F-4B42-95ED-A8C6F0CD2C2C}">
      <dsp:nvSpPr>
        <dsp:cNvPr id="0" name=""/>
        <dsp:cNvSpPr/>
      </dsp:nvSpPr>
      <dsp:spPr>
        <a:xfrm>
          <a:off x="3516824" y="3737598"/>
          <a:ext cx="299665" cy="350551"/>
        </a:xfrm>
        <a:prstGeom prst="rightArrow">
          <a:avLst>
            <a:gd name="adj1" fmla="val 60000"/>
            <a:gd name="adj2" fmla="val 50000"/>
          </a:avLst>
        </a:prstGeom>
        <a:solidFill>
          <a:schemeClr val="accent2">
            <a:hueOff val="-4973515"/>
            <a:satOff val="4400"/>
            <a:lumOff val="7817"/>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a:off x="3516824" y="3807708"/>
        <a:ext cx="209766" cy="210331"/>
      </dsp:txXfrm>
    </dsp:sp>
    <dsp:sp modelId="{F93F22C6-0032-4D40-A09D-E46A8B08BFF7}">
      <dsp:nvSpPr>
        <dsp:cNvPr id="0" name=""/>
        <dsp:cNvSpPr/>
      </dsp:nvSpPr>
      <dsp:spPr>
        <a:xfrm>
          <a:off x="3957840" y="3488820"/>
          <a:ext cx="1413514" cy="848108"/>
        </a:xfrm>
        <a:prstGeom prst="roundRect">
          <a:avLst>
            <a:gd name="adj" fmla="val 10000"/>
          </a:avLst>
        </a:prstGeom>
        <a:solidFill>
          <a:schemeClr val="accent2">
            <a:hueOff val="-5021337"/>
            <a:satOff val="4442"/>
            <a:lumOff val="789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۲۰۰۹</a:t>
          </a:r>
          <a:endParaRPr lang="fa-IR" sz="2400" kern="1200"/>
        </a:p>
      </dsp:txBody>
      <dsp:txXfrm>
        <a:off x="3982680" y="3513660"/>
        <a:ext cx="1363834" cy="798428"/>
      </dsp:txXfrm>
    </dsp:sp>
    <dsp:sp modelId="{A1EB4C07-A041-47FB-9280-E658D2AB1AE7}">
      <dsp:nvSpPr>
        <dsp:cNvPr id="0" name=""/>
        <dsp:cNvSpPr/>
      </dsp:nvSpPr>
      <dsp:spPr>
        <a:xfrm>
          <a:off x="5495744" y="3737598"/>
          <a:ext cx="299665" cy="350551"/>
        </a:xfrm>
        <a:prstGeom prst="rightArrow">
          <a:avLst>
            <a:gd name="adj1" fmla="val 60000"/>
            <a:gd name="adj2" fmla="val 50000"/>
          </a:avLst>
        </a:prstGeom>
        <a:solidFill>
          <a:schemeClr val="accent2">
            <a:hueOff val="-5356093"/>
            <a:satOff val="4739"/>
            <a:lumOff val="841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a:off x="5495744" y="3807708"/>
        <a:ext cx="209766" cy="210331"/>
      </dsp:txXfrm>
    </dsp:sp>
    <dsp:sp modelId="{8CF5019B-66E3-4948-B43F-689A930FD37B}">
      <dsp:nvSpPr>
        <dsp:cNvPr id="0" name=""/>
        <dsp:cNvSpPr/>
      </dsp:nvSpPr>
      <dsp:spPr>
        <a:xfrm>
          <a:off x="5936761" y="3488820"/>
          <a:ext cx="1413514" cy="848108"/>
        </a:xfrm>
        <a:prstGeom prst="roundRect">
          <a:avLst>
            <a:gd name="adj" fmla="val 10000"/>
          </a:avLst>
        </a:prstGeom>
        <a:solidFill>
          <a:schemeClr val="accent2">
            <a:hueOff val="-5380004"/>
            <a:satOff val="4760"/>
            <a:lumOff val="845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۲۰۱۱</a:t>
          </a:r>
          <a:endParaRPr lang="fa-IR" sz="2400" kern="1200"/>
        </a:p>
      </dsp:txBody>
      <dsp:txXfrm>
        <a:off x="5961601" y="3513660"/>
        <a:ext cx="1363834" cy="798428"/>
      </dsp:txXfrm>
    </dsp:sp>
    <dsp:sp modelId="{61E60E51-9670-40BB-B883-F347581BD093}">
      <dsp:nvSpPr>
        <dsp:cNvPr id="0" name=""/>
        <dsp:cNvSpPr/>
      </dsp:nvSpPr>
      <dsp:spPr>
        <a:xfrm>
          <a:off x="7474665" y="3737598"/>
          <a:ext cx="299665" cy="350551"/>
        </a:xfrm>
        <a:prstGeom prst="rightArrow">
          <a:avLst>
            <a:gd name="adj1" fmla="val 60000"/>
            <a:gd name="adj2" fmla="val 50000"/>
          </a:avLst>
        </a:prstGeom>
        <a:solidFill>
          <a:schemeClr val="accent2">
            <a:hueOff val="-5738671"/>
            <a:satOff val="5077"/>
            <a:lumOff val="902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rtl="1">
            <a:lnSpc>
              <a:spcPct val="90000"/>
            </a:lnSpc>
            <a:spcBef>
              <a:spcPct val="0"/>
            </a:spcBef>
            <a:spcAft>
              <a:spcPct val="35000"/>
            </a:spcAft>
          </a:pPr>
          <a:endParaRPr lang="fa-IR" sz="1600" kern="1200"/>
        </a:p>
      </dsp:txBody>
      <dsp:txXfrm>
        <a:off x="7474665" y="3807708"/>
        <a:ext cx="209766" cy="210331"/>
      </dsp:txXfrm>
    </dsp:sp>
    <dsp:sp modelId="{77E758E7-D247-4C8F-8675-931FAE4B254C}">
      <dsp:nvSpPr>
        <dsp:cNvPr id="0" name=""/>
        <dsp:cNvSpPr/>
      </dsp:nvSpPr>
      <dsp:spPr>
        <a:xfrm>
          <a:off x="7915681" y="3488820"/>
          <a:ext cx="1413514" cy="848108"/>
        </a:xfrm>
        <a:prstGeom prst="roundRect">
          <a:avLst>
            <a:gd name="adj" fmla="val 10000"/>
          </a:avLst>
        </a:prstGeom>
        <a:solidFill>
          <a:schemeClr val="accent2">
            <a:hueOff val="-5738671"/>
            <a:satOff val="5077"/>
            <a:lumOff val="902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1">
            <a:lnSpc>
              <a:spcPct val="90000"/>
            </a:lnSpc>
            <a:spcBef>
              <a:spcPct val="0"/>
            </a:spcBef>
            <a:spcAft>
              <a:spcPct val="35000"/>
            </a:spcAft>
          </a:pPr>
          <a:r>
            <a:rPr lang="fa-IR" sz="2400" b="1" kern="1200"/>
            <a:t>۲۰۱۲</a:t>
          </a:r>
          <a:endParaRPr lang="fa-IR" sz="2400" kern="1200"/>
        </a:p>
      </dsp:txBody>
      <dsp:txXfrm>
        <a:off x="7940521" y="3513660"/>
        <a:ext cx="1363834" cy="7984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9F32D2-442B-4169-8F13-6EEEDB15E48C}">
      <dsp:nvSpPr>
        <dsp:cNvPr id="0" name=""/>
        <dsp:cNvSpPr/>
      </dsp:nvSpPr>
      <dsp:spPr>
        <a:xfrm>
          <a:off x="10123432" y="-1035563"/>
          <a:ext cx="8060446" cy="8060446"/>
        </a:xfrm>
        <a:prstGeom prst="blockArc">
          <a:avLst>
            <a:gd name="adj1" fmla="val 8100000"/>
            <a:gd name="adj2" fmla="val 13500000"/>
            <a:gd name="adj3" fmla="val 268"/>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5CF3A6D-00AD-4321-9645-94E31775A4D9}">
      <dsp:nvSpPr>
        <dsp:cNvPr id="0" name=""/>
        <dsp:cNvSpPr/>
      </dsp:nvSpPr>
      <dsp:spPr>
        <a:xfrm>
          <a:off x="85594" y="374212"/>
          <a:ext cx="10763226" cy="74890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594443" bIns="35560" numCol="1" spcCol="1270" anchor="ctr" anchorCtr="0">
          <a:noAutofit/>
        </a:bodyPr>
        <a:lstStyle/>
        <a:p>
          <a:pPr lvl="0" algn="r" defTabSz="622300" rtl="1">
            <a:lnSpc>
              <a:spcPct val="90000"/>
            </a:lnSpc>
            <a:spcBef>
              <a:spcPct val="0"/>
            </a:spcBef>
            <a:spcAft>
              <a:spcPct val="35000"/>
            </a:spcAft>
          </a:pPr>
          <a:r>
            <a:rPr lang="en-US" sz="1400" kern="1200">
              <a:latin typeface="Arial Black" panose="020B0A04020102020204" pitchFamily="34" charset="0"/>
              <a:cs typeface="B Titr" panose="00000700000000000000" pitchFamily="2" charset="-78"/>
            </a:rPr>
            <a:t>AR </a:t>
          </a:r>
          <a:r>
            <a:rPr lang="fa-IR" sz="1400" kern="1200">
              <a:latin typeface="Arial Black" panose="020B0A04020102020204" pitchFamily="34" charset="0"/>
              <a:cs typeface="B Titr" panose="00000700000000000000" pitchFamily="2" charset="-78"/>
            </a:rPr>
            <a:t>می‌تواند به ایجاد یک تجربه کاملاً جدید و تعاملی به کاربران کمک کند، و مانند هر فناوری دیگری، </a:t>
          </a:r>
          <a:r>
            <a:rPr lang="en-US" sz="1400" kern="1200">
              <a:latin typeface="Arial Black" panose="020B0A04020102020204" pitchFamily="34" charset="0"/>
              <a:cs typeface="B Titr" panose="00000700000000000000" pitchFamily="2" charset="-78"/>
            </a:rPr>
            <a:t>AR </a:t>
          </a:r>
          <a:r>
            <a:rPr lang="fa-IR" sz="1400" kern="1200">
              <a:latin typeface="Arial Black" panose="020B0A04020102020204" pitchFamily="34" charset="0"/>
              <a:cs typeface="B Titr" panose="00000700000000000000" pitchFamily="2" charset="-78"/>
            </a:rPr>
            <a:t>نیز مزایا و معایب خود را دارد که معمولاً با </a:t>
          </a:r>
          <a:r>
            <a:rPr lang="en-US" sz="1400" kern="1200">
              <a:latin typeface="Arial Black" panose="020B0A04020102020204" pitchFamily="34" charset="0"/>
              <a:cs typeface="B Titr" panose="00000700000000000000" pitchFamily="2" charset="-78"/>
            </a:rPr>
            <a:t>VR </a:t>
          </a:r>
          <a:r>
            <a:rPr lang="fa-IR" sz="1400" kern="1200">
              <a:latin typeface="Arial Black" panose="020B0A04020102020204" pitchFamily="34" charset="0"/>
              <a:cs typeface="B Titr" panose="00000700000000000000" pitchFamily="2" charset="-78"/>
            </a:rPr>
            <a:t>مقایسه می‌شوند.</a:t>
          </a:r>
        </a:p>
      </dsp:txBody>
      <dsp:txXfrm>
        <a:off x="85594" y="374212"/>
        <a:ext cx="10763226" cy="748904"/>
      </dsp:txXfrm>
    </dsp:sp>
    <dsp:sp modelId="{B6D5B0A6-47F9-439B-A518-A39FCE0A53B3}">
      <dsp:nvSpPr>
        <dsp:cNvPr id="0" name=""/>
        <dsp:cNvSpPr/>
      </dsp:nvSpPr>
      <dsp:spPr>
        <a:xfrm>
          <a:off x="10380756" y="280599"/>
          <a:ext cx="936130" cy="936130"/>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3F469D5-E3E2-46B3-AA5A-58DB1B10C10E}">
      <dsp:nvSpPr>
        <dsp:cNvPr id="0" name=""/>
        <dsp:cNvSpPr/>
      </dsp:nvSpPr>
      <dsp:spPr>
        <a:xfrm>
          <a:off x="85594" y="1497210"/>
          <a:ext cx="10226583" cy="74890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594443" bIns="35560" numCol="1" spcCol="1270" anchor="ctr" anchorCtr="0">
          <a:noAutofit/>
        </a:bodyPr>
        <a:lstStyle/>
        <a:p>
          <a:pPr lvl="0" algn="r" defTabSz="622300" rtl="1">
            <a:lnSpc>
              <a:spcPct val="90000"/>
            </a:lnSpc>
            <a:spcBef>
              <a:spcPct val="0"/>
            </a:spcBef>
            <a:spcAft>
              <a:spcPct val="35000"/>
            </a:spcAft>
          </a:pPr>
          <a:r>
            <a:rPr lang="fa-IR" sz="1400" kern="1200">
              <a:latin typeface="Arial Black" panose="020B0A04020102020204" pitchFamily="34" charset="0"/>
              <a:cs typeface="B Titr" panose="00000700000000000000" pitchFamily="2" charset="-78"/>
            </a:rPr>
            <a:t>یکی از مزایای اصلی </a:t>
          </a:r>
          <a:r>
            <a:rPr lang="en-US" sz="1400" kern="1200">
              <a:latin typeface="Arial Black" panose="020B0A04020102020204" pitchFamily="34" charset="0"/>
              <a:cs typeface="B Titr" panose="00000700000000000000" pitchFamily="2" charset="-78"/>
            </a:rPr>
            <a:t>AR </a:t>
          </a:r>
          <a:r>
            <a:rPr lang="fa-IR" sz="1400" kern="1200">
              <a:latin typeface="Arial Black" panose="020B0A04020102020204" pitchFamily="34" charset="0"/>
              <a:cs typeface="B Titr" panose="00000700000000000000" pitchFamily="2" charset="-78"/>
            </a:rPr>
            <a:t>این است که یک ابزار آموزشی عالی است که می‌تواند محتوا و فضای غنی را ارائه دهد. </a:t>
          </a:r>
        </a:p>
      </dsp:txBody>
      <dsp:txXfrm>
        <a:off x="85594" y="1497210"/>
        <a:ext cx="10226583" cy="748904"/>
      </dsp:txXfrm>
    </dsp:sp>
    <dsp:sp modelId="{D05E3C48-375F-463F-879D-C72BD4ACA56A}">
      <dsp:nvSpPr>
        <dsp:cNvPr id="0" name=""/>
        <dsp:cNvSpPr/>
      </dsp:nvSpPr>
      <dsp:spPr>
        <a:xfrm>
          <a:off x="9844113" y="1403597"/>
          <a:ext cx="936130" cy="936130"/>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962CB5-8D4C-4389-B919-A0E14F7AE22E}">
      <dsp:nvSpPr>
        <dsp:cNvPr id="0" name=""/>
        <dsp:cNvSpPr/>
      </dsp:nvSpPr>
      <dsp:spPr>
        <a:xfrm>
          <a:off x="85594" y="2620207"/>
          <a:ext cx="10061877" cy="74890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594443" bIns="35560" numCol="1" spcCol="1270" anchor="ctr" anchorCtr="0">
          <a:noAutofit/>
        </a:bodyPr>
        <a:lstStyle/>
        <a:p>
          <a:pPr lvl="0" algn="r" defTabSz="622300" rtl="1">
            <a:lnSpc>
              <a:spcPct val="90000"/>
            </a:lnSpc>
            <a:spcBef>
              <a:spcPct val="0"/>
            </a:spcBef>
            <a:spcAft>
              <a:spcPct val="35000"/>
            </a:spcAft>
          </a:pPr>
          <a:r>
            <a:rPr lang="fa-IR" sz="1400" kern="1200">
              <a:latin typeface="Arial Black" panose="020B0A04020102020204" pitchFamily="34" charset="0"/>
              <a:cs typeface="B Titr" panose="00000700000000000000" pitchFamily="2" charset="-78"/>
            </a:rPr>
            <a:t>از دیگر مزایای آن این است که کاربردهای آن واقعاً آسان است </a:t>
          </a:r>
        </a:p>
      </dsp:txBody>
      <dsp:txXfrm>
        <a:off x="85594" y="2620207"/>
        <a:ext cx="10061877" cy="748904"/>
      </dsp:txXfrm>
    </dsp:sp>
    <dsp:sp modelId="{D50F86A6-6F9A-42CB-95D7-139D82AF6D30}">
      <dsp:nvSpPr>
        <dsp:cNvPr id="0" name=""/>
        <dsp:cNvSpPr/>
      </dsp:nvSpPr>
      <dsp:spPr>
        <a:xfrm>
          <a:off x="9679406" y="2526594"/>
          <a:ext cx="936130" cy="936130"/>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6D42CDA-391F-4A2E-B102-8F5C22C6EFFC}">
      <dsp:nvSpPr>
        <dsp:cNvPr id="0" name=""/>
        <dsp:cNvSpPr/>
      </dsp:nvSpPr>
      <dsp:spPr>
        <a:xfrm>
          <a:off x="85594" y="3743205"/>
          <a:ext cx="10226583" cy="748904"/>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594443" bIns="35560" numCol="1" spcCol="1270" anchor="ctr" anchorCtr="0">
          <a:noAutofit/>
        </a:bodyPr>
        <a:lstStyle/>
        <a:p>
          <a:pPr lvl="0" algn="r" defTabSz="622300" rtl="1">
            <a:lnSpc>
              <a:spcPct val="90000"/>
            </a:lnSpc>
            <a:spcBef>
              <a:spcPct val="0"/>
            </a:spcBef>
            <a:spcAft>
              <a:spcPct val="35000"/>
            </a:spcAft>
          </a:pPr>
          <a:r>
            <a:rPr lang="fa-IR" sz="1400" kern="1200">
              <a:latin typeface="Arial Black" panose="020B0A04020102020204" pitchFamily="34" charset="0"/>
              <a:cs typeface="B Titr" panose="00000700000000000000" pitchFamily="2" charset="-78"/>
            </a:rPr>
            <a:t>مزیت بزرگ </a:t>
          </a:r>
          <a:r>
            <a:rPr lang="en-US" sz="1400" kern="1200">
              <a:latin typeface="Arial Black" panose="020B0A04020102020204" pitchFamily="34" charset="0"/>
              <a:cs typeface="B Titr" panose="00000700000000000000" pitchFamily="2" charset="-78"/>
            </a:rPr>
            <a:t>AR </a:t>
          </a:r>
          <a:r>
            <a:rPr lang="fa-IR" sz="1400" kern="1200">
              <a:latin typeface="Arial Black" panose="020B0A04020102020204" pitchFamily="34" charset="0"/>
              <a:cs typeface="B Titr" panose="00000700000000000000" pitchFamily="2" charset="-78"/>
            </a:rPr>
            <a:t>این است که اکنون در زمینه‌های مختلف مانند بازی، بازاریابی، آموزش و مراقبت‌های بهداشتی استفاده می‌شود و دارای چندین برنامه کاربردی برای آموزش، یادگیری، جهت دهی، طراحی و سرگرمی‌است (</a:t>
          </a:r>
          <a:r>
            <a:rPr lang="en-US" sz="1400" kern="1200">
              <a:latin typeface="Arial Black" panose="020B0A04020102020204" pitchFamily="34" charset="0"/>
              <a:cs typeface="B Titr" panose="00000700000000000000" pitchFamily="2" charset="-78"/>
            </a:rPr>
            <a:t>Snapchat</a:t>
          </a:r>
          <a:r>
            <a:rPr lang="fa-IR" sz="1400" kern="1200">
              <a:latin typeface="Arial Black" panose="020B0A04020102020204" pitchFamily="34" charset="0"/>
              <a:cs typeface="B Titr" panose="00000700000000000000" pitchFamily="2" charset="-78"/>
            </a:rPr>
            <a:t>، </a:t>
          </a:r>
          <a:r>
            <a:rPr lang="en-US" sz="1400" kern="1200">
              <a:latin typeface="Arial Black" panose="020B0A04020102020204" pitchFamily="34" charset="0"/>
              <a:cs typeface="B Titr" panose="00000700000000000000" pitchFamily="2" charset="-78"/>
            </a:rPr>
            <a:t>Google Lens</a:t>
          </a:r>
          <a:r>
            <a:rPr lang="fa-IR" sz="1400" kern="1200">
              <a:latin typeface="Arial Black" panose="020B0A04020102020204" pitchFamily="34" charset="0"/>
              <a:cs typeface="B Titr" panose="00000700000000000000" pitchFamily="2" charset="-78"/>
            </a:rPr>
            <a:t>، </a:t>
          </a:r>
          <a:r>
            <a:rPr lang="en-US" sz="1400" kern="1200">
              <a:latin typeface="Arial Black" panose="020B0A04020102020204" pitchFamily="34" charset="0"/>
              <a:cs typeface="B Titr" panose="00000700000000000000" pitchFamily="2" charset="-78"/>
            </a:rPr>
            <a:t>IKEA Place</a:t>
          </a:r>
          <a:r>
            <a:rPr lang="fa-IR" sz="1400" kern="1200">
              <a:latin typeface="Arial Black" panose="020B0A04020102020204" pitchFamily="34" charset="0"/>
              <a:cs typeface="B Titr" panose="00000700000000000000" pitchFamily="2" charset="-78"/>
            </a:rPr>
            <a:t>، و غیره. دیگر)</a:t>
          </a:r>
        </a:p>
      </dsp:txBody>
      <dsp:txXfrm>
        <a:off x="85594" y="3743205"/>
        <a:ext cx="10226583" cy="748904"/>
      </dsp:txXfrm>
    </dsp:sp>
    <dsp:sp modelId="{F4211076-4D5B-49E7-9C75-B39FC1A52E1F}">
      <dsp:nvSpPr>
        <dsp:cNvPr id="0" name=""/>
        <dsp:cNvSpPr/>
      </dsp:nvSpPr>
      <dsp:spPr>
        <a:xfrm>
          <a:off x="9844113" y="3649592"/>
          <a:ext cx="936130" cy="936130"/>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50ACC7E-521F-42BF-A1F8-2FC1355AC05B}">
      <dsp:nvSpPr>
        <dsp:cNvPr id="0" name=""/>
        <dsp:cNvSpPr/>
      </dsp:nvSpPr>
      <dsp:spPr>
        <a:xfrm>
          <a:off x="85594" y="4866202"/>
          <a:ext cx="10763226" cy="74890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594443" bIns="35560" numCol="1" spcCol="1270" anchor="ctr" anchorCtr="0">
          <a:noAutofit/>
        </a:bodyPr>
        <a:lstStyle/>
        <a:p>
          <a:pPr lvl="0" algn="r" defTabSz="622300" rtl="1">
            <a:lnSpc>
              <a:spcPct val="90000"/>
            </a:lnSpc>
            <a:spcBef>
              <a:spcPct val="0"/>
            </a:spcBef>
            <a:spcAft>
              <a:spcPct val="35000"/>
            </a:spcAft>
          </a:pPr>
          <a:r>
            <a:rPr lang="fa-IR" sz="1400" kern="1200">
              <a:latin typeface="Arial Black" panose="020B0A04020102020204" pitchFamily="34" charset="0"/>
              <a:cs typeface="B Titr" panose="00000700000000000000" pitchFamily="2" charset="-78"/>
            </a:rPr>
            <a:t>درگیری شدید با </a:t>
          </a:r>
          <a:r>
            <a:rPr lang="en-US" sz="1400" kern="1200">
              <a:latin typeface="Arial Black" panose="020B0A04020102020204" pitchFamily="34" charset="0"/>
              <a:cs typeface="B Titr" panose="00000700000000000000" pitchFamily="2" charset="-78"/>
            </a:rPr>
            <a:t>AR </a:t>
          </a:r>
          <a:r>
            <a:rPr lang="fa-IR" sz="1400" kern="1200">
              <a:latin typeface="Arial Black" panose="020B0A04020102020204" pitchFamily="34" charset="0"/>
              <a:cs typeface="B Titr" panose="00000700000000000000" pitchFamily="2" charset="-78"/>
            </a:rPr>
            <a:t>می‌تواند باعث مشکلات سلامتی شود. </a:t>
          </a:r>
        </a:p>
      </dsp:txBody>
      <dsp:txXfrm>
        <a:off x="85594" y="4866202"/>
        <a:ext cx="10763226" cy="748904"/>
      </dsp:txXfrm>
    </dsp:sp>
    <dsp:sp modelId="{2EFB91C3-1F89-4ACE-9311-DE9E744FFCC5}">
      <dsp:nvSpPr>
        <dsp:cNvPr id="0" name=""/>
        <dsp:cNvSpPr/>
      </dsp:nvSpPr>
      <dsp:spPr>
        <a:xfrm>
          <a:off x="10380756" y="4772589"/>
          <a:ext cx="936130" cy="936130"/>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002FB-E2EE-4857-8013-AC632777F0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a-IR"/>
          </a:p>
        </p:txBody>
      </p:sp>
      <p:sp>
        <p:nvSpPr>
          <p:cNvPr id="3" name="Subtitle 2">
            <a:extLst>
              <a:ext uri="{FF2B5EF4-FFF2-40B4-BE49-F238E27FC236}">
                <a16:creationId xmlns:a16="http://schemas.microsoft.com/office/drawing/2014/main" id="{30490C71-0374-4D7D-8A3D-C44E1C97F1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a-IR"/>
          </a:p>
        </p:txBody>
      </p:sp>
      <p:sp>
        <p:nvSpPr>
          <p:cNvPr id="4" name="Date Placeholder 3">
            <a:extLst>
              <a:ext uri="{FF2B5EF4-FFF2-40B4-BE49-F238E27FC236}">
                <a16:creationId xmlns:a16="http://schemas.microsoft.com/office/drawing/2014/main" id="{8CFCE672-42E6-40F1-B1CD-A214FC999272}"/>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5" name="Footer Placeholder 4">
            <a:extLst>
              <a:ext uri="{FF2B5EF4-FFF2-40B4-BE49-F238E27FC236}">
                <a16:creationId xmlns:a16="http://schemas.microsoft.com/office/drawing/2014/main" id="{57BC5C3A-8BAB-4C56-9020-85FC27D506CD}"/>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A6BA4149-25A8-4D87-BE0D-0612F2C67901}"/>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3420617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3417D-6220-4A1E-8A8C-075C97297B1D}"/>
              </a:ext>
            </a:extLst>
          </p:cNvPr>
          <p:cNvSpPr>
            <a:spLocks noGrp="1"/>
          </p:cNvSpPr>
          <p:nvPr>
            <p:ph type="title"/>
          </p:nvPr>
        </p:nvSpPr>
        <p:spPr/>
        <p:txBody>
          <a:bodyPr/>
          <a:lstStyle/>
          <a:p>
            <a:r>
              <a:rPr lang="en-US"/>
              <a:t>Click to edit Master title style</a:t>
            </a:r>
            <a:endParaRPr lang="fa-IR"/>
          </a:p>
        </p:txBody>
      </p:sp>
      <p:sp>
        <p:nvSpPr>
          <p:cNvPr id="3" name="Vertical Text Placeholder 2">
            <a:extLst>
              <a:ext uri="{FF2B5EF4-FFF2-40B4-BE49-F238E27FC236}">
                <a16:creationId xmlns:a16="http://schemas.microsoft.com/office/drawing/2014/main" id="{67A99F58-C98D-4614-95FB-005036E272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52590ECE-ECAB-4AC5-91FF-D9EE2FF79462}"/>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5" name="Footer Placeholder 4">
            <a:extLst>
              <a:ext uri="{FF2B5EF4-FFF2-40B4-BE49-F238E27FC236}">
                <a16:creationId xmlns:a16="http://schemas.microsoft.com/office/drawing/2014/main" id="{BBE24D56-AA4C-4081-92D5-BC6BFDD4D4A3}"/>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7E7D5DF8-5D0A-454A-88D6-0C1079DBD53A}"/>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2404420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C82626-5AE8-425A-A0AC-F8818F271B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a-IR"/>
          </a:p>
        </p:txBody>
      </p:sp>
      <p:sp>
        <p:nvSpPr>
          <p:cNvPr id="3" name="Vertical Text Placeholder 2">
            <a:extLst>
              <a:ext uri="{FF2B5EF4-FFF2-40B4-BE49-F238E27FC236}">
                <a16:creationId xmlns:a16="http://schemas.microsoft.com/office/drawing/2014/main" id="{86294097-3F07-4FC6-93D9-90FB971600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F664EFFD-B06C-4B6E-A769-869BAB0A7CD4}"/>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5" name="Footer Placeholder 4">
            <a:extLst>
              <a:ext uri="{FF2B5EF4-FFF2-40B4-BE49-F238E27FC236}">
                <a16:creationId xmlns:a16="http://schemas.microsoft.com/office/drawing/2014/main" id="{3AACECD1-DF8F-4EE9-A121-50DF02F58837}"/>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129BB3C3-BB69-43FB-A958-129197D7A6D0}"/>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30407058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46182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37187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1677694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8933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E5F72-AF48-4D8C-845B-5911B9BBC3C2}"/>
              </a:ext>
            </a:extLst>
          </p:cNvPr>
          <p:cNvSpPr>
            <a:spLocks noGrp="1"/>
          </p:cNvSpPr>
          <p:nvPr>
            <p:ph type="title"/>
          </p:nvPr>
        </p:nvSpPr>
        <p:spPr/>
        <p:txBody>
          <a:bodyPr/>
          <a:lstStyle/>
          <a:p>
            <a:r>
              <a:rPr lang="en-US"/>
              <a:t>Click to edit Master title style</a:t>
            </a:r>
            <a:endParaRPr lang="fa-IR"/>
          </a:p>
        </p:txBody>
      </p:sp>
      <p:sp>
        <p:nvSpPr>
          <p:cNvPr id="3" name="Content Placeholder 2">
            <a:extLst>
              <a:ext uri="{FF2B5EF4-FFF2-40B4-BE49-F238E27FC236}">
                <a16:creationId xmlns:a16="http://schemas.microsoft.com/office/drawing/2014/main" id="{F6BCCDEF-C858-4241-A67B-CBA4929CC4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48324BC9-968B-4D74-9CE4-39F15EA0F4AD}"/>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5" name="Footer Placeholder 4">
            <a:extLst>
              <a:ext uri="{FF2B5EF4-FFF2-40B4-BE49-F238E27FC236}">
                <a16:creationId xmlns:a16="http://schemas.microsoft.com/office/drawing/2014/main" id="{291156E3-EE47-444B-AF7A-F401F8E1BB98}"/>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F99A4695-9E8E-448C-8A3F-6AFA0CB27CE7}"/>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598881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A6916-BBB8-4F67-B7C0-0C015AF771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a-IR"/>
          </a:p>
        </p:txBody>
      </p:sp>
      <p:sp>
        <p:nvSpPr>
          <p:cNvPr id="3" name="Text Placeholder 2">
            <a:extLst>
              <a:ext uri="{FF2B5EF4-FFF2-40B4-BE49-F238E27FC236}">
                <a16:creationId xmlns:a16="http://schemas.microsoft.com/office/drawing/2014/main" id="{05A16C1F-5986-4C99-B8C6-DC13C339D9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EFCEC8E-2C1A-4D68-9F02-7B234B6AA641}"/>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5" name="Footer Placeholder 4">
            <a:extLst>
              <a:ext uri="{FF2B5EF4-FFF2-40B4-BE49-F238E27FC236}">
                <a16:creationId xmlns:a16="http://schemas.microsoft.com/office/drawing/2014/main" id="{B85F6453-4E64-4834-A730-BA08558B89C0}"/>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093FCE27-468B-4412-94DE-1CC1540F2EF7}"/>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41178625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F48D3-5996-43B3-BCA5-443063CDC5D0}"/>
              </a:ext>
            </a:extLst>
          </p:cNvPr>
          <p:cNvSpPr>
            <a:spLocks noGrp="1"/>
          </p:cNvSpPr>
          <p:nvPr>
            <p:ph type="title"/>
          </p:nvPr>
        </p:nvSpPr>
        <p:spPr/>
        <p:txBody>
          <a:bodyPr/>
          <a:lstStyle/>
          <a:p>
            <a:r>
              <a:rPr lang="en-US"/>
              <a:t>Click to edit Master title style</a:t>
            </a:r>
            <a:endParaRPr lang="fa-IR"/>
          </a:p>
        </p:txBody>
      </p:sp>
      <p:sp>
        <p:nvSpPr>
          <p:cNvPr id="3" name="Content Placeholder 2">
            <a:extLst>
              <a:ext uri="{FF2B5EF4-FFF2-40B4-BE49-F238E27FC236}">
                <a16:creationId xmlns:a16="http://schemas.microsoft.com/office/drawing/2014/main" id="{7B1751A1-20D2-43DC-AD0A-7CFAE03248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Content Placeholder 3">
            <a:extLst>
              <a:ext uri="{FF2B5EF4-FFF2-40B4-BE49-F238E27FC236}">
                <a16:creationId xmlns:a16="http://schemas.microsoft.com/office/drawing/2014/main" id="{92CACFF3-4B65-45AB-B1FA-71F9335272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5" name="Date Placeholder 4">
            <a:extLst>
              <a:ext uri="{FF2B5EF4-FFF2-40B4-BE49-F238E27FC236}">
                <a16:creationId xmlns:a16="http://schemas.microsoft.com/office/drawing/2014/main" id="{325530FB-6A67-49D5-85F7-7E9F38EABBBA}"/>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6" name="Footer Placeholder 5">
            <a:extLst>
              <a:ext uri="{FF2B5EF4-FFF2-40B4-BE49-F238E27FC236}">
                <a16:creationId xmlns:a16="http://schemas.microsoft.com/office/drawing/2014/main" id="{AE35B03E-31A7-40DF-9DD0-6C94C55E044A}"/>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4F9F4497-CE90-4A9C-B7C7-105EF384E5AD}"/>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3027000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4FA2C-83D9-4A4E-B9B0-02A30031D650}"/>
              </a:ext>
            </a:extLst>
          </p:cNvPr>
          <p:cNvSpPr>
            <a:spLocks noGrp="1"/>
          </p:cNvSpPr>
          <p:nvPr>
            <p:ph type="title"/>
          </p:nvPr>
        </p:nvSpPr>
        <p:spPr>
          <a:xfrm>
            <a:off x="839788" y="365125"/>
            <a:ext cx="10515600" cy="1325563"/>
          </a:xfrm>
        </p:spPr>
        <p:txBody>
          <a:bodyPr/>
          <a:lstStyle/>
          <a:p>
            <a:r>
              <a:rPr lang="en-US"/>
              <a:t>Click to edit Master title style</a:t>
            </a:r>
            <a:endParaRPr lang="fa-IR"/>
          </a:p>
        </p:txBody>
      </p:sp>
      <p:sp>
        <p:nvSpPr>
          <p:cNvPr id="3" name="Text Placeholder 2">
            <a:extLst>
              <a:ext uri="{FF2B5EF4-FFF2-40B4-BE49-F238E27FC236}">
                <a16:creationId xmlns:a16="http://schemas.microsoft.com/office/drawing/2014/main" id="{14F3FFFC-18CD-4925-9C94-033E171617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D37211-8B65-4629-A9AB-F8D5D2A75E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5" name="Text Placeholder 4">
            <a:extLst>
              <a:ext uri="{FF2B5EF4-FFF2-40B4-BE49-F238E27FC236}">
                <a16:creationId xmlns:a16="http://schemas.microsoft.com/office/drawing/2014/main" id="{DE679835-4794-4F7C-8A96-CFEFA82369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88EBBC-87B9-41C9-8F5F-67B5FF5BF9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7" name="Date Placeholder 6">
            <a:extLst>
              <a:ext uri="{FF2B5EF4-FFF2-40B4-BE49-F238E27FC236}">
                <a16:creationId xmlns:a16="http://schemas.microsoft.com/office/drawing/2014/main" id="{28FE581E-8770-4A5E-9914-6B11AD62EDEB}"/>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8" name="Footer Placeholder 7">
            <a:extLst>
              <a:ext uri="{FF2B5EF4-FFF2-40B4-BE49-F238E27FC236}">
                <a16:creationId xmlns:a16="http://schemas.microsoft.com/office/drawing/2014/main" id="{9DC65B23-F459-4928-A12F-9E73396A61B2}"/>
              </a:ext>
            </a:extLst>
          </p:cNvPr>
          <p:cNvSpPr>
            <a:spLocks noGrp="1"/>
          </p:cNvSpPr>
          <p:nvPr>
            <p:ph type="ftr" sz="quarter" idx="11"/>
          </p:nvPr>
        </p:nvSpPr>
        <p:spPr/>
        <p:txBody>
          <a:bodyPr/>
          <a:lstStyle/>
          <a:p>
            <a:endParaRPr lang="fa-IR"/>
          </a:p>
        </p:txBody>
      </p:sp>
      <p:sp>
        <p:nvSpPr>
          <p:cNvPr id="9" name="Slide Number Placeholder 8">
            <a:extLst>
              <a:ext uri="{FF2B5EF4-FFF2-40B4-BE49-F238E27FC236}">
                <a16:creationId xmlns:a16="http://schemas.microsoft.com/office/drawing/2014/main" id="{E5C98EFD-212A-4586-BAC1-95C385161E8F}"/>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42505519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296DD-6994-4268-A5B5-F64257091C5B}"/>
              </a:ext>
            </a:extLst>
          </p:cNvPr>
          <p:cNvSpPr>
            <a:spLocks noGrp="1"/>
          </p:cNvSpPr>
          <p:nvPr>
            <p:ph type="title"/>
          </p:nvPr>
        </p:nvSpPr>
        <p:spPr/>
        <p:txBody>
          <a:bodyPr/>
          <a:lstStyle/>
          <a:p>
            <a:r>
              <a:rPr lang="en-US"/>
              <a:t>Click to edit Master title style</a:t>
            </a:r>
            <a:endParaRPr lang="fa-IR"/>
          </a:p>
        </p:txBody>
      </p:sp>
      <p:sp>
        <p:nvSpPr>
          <p:cNvPr id="3" name="Date Placeholder 2">
            <a:extLst>
              <a:ext uri="{FF2B5EF4-FFF2-40B4-BE49-F238E27FC236}">
                <a16:creationId xmlns:a16="http://schemas.microsoft.com/office/drawing/2014/main" id="{B1D9A3B1-5417-4724-AB9E-03F4470D4268}"/>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4" name="Footer Placeholder 3">
            <a:extLst>
              <a:ext uri="{FF2B5EF4-FFF2-40B4-BE49-F238E27FC236}">
                <a16:creationId xmlns:a16="http://schemas.microsoft.com/office/drawing/2014/main" id="{64CE6240-9FFB-49A2-8C75-C7AF3E018375}"/>
              </a:ext>
            </a:extLst>
          </p:cNvPr>
          <p:cNvSpPr>
            <a:spLocks noGrp="1"/>
          </p:cNvSpPr>
          <p:nvPr>
            <p:ph type="ftr" sz="quarter" idx="11"/>
          </p:nvPr>
        </p:nvSpPr>
        <p:spPr/>
        <p:txBody>
          <a:bodyPr/>
          <a:lstStyle/>
          <a:p>
            <a:endParaRPr lang="fa-IR"/>
          </a:p>
        </p:txBody>
      </p:sp>
      <p:sp>
        <p:nvSpPr>
          <p:cNvPr id="5" name="Slide Number Placeholder 4">
            <a:extLst>
              <a:ext uri="{FF2B5EF4-FFF2-40B4-BE49-F238E27FC236}">
                <a16:creationId xmlns:a16="http://schemas.microsoft.com/office/drawing/2014/main" id="{642C4411-D1D2-45D9-B2D6-C804FBD61959}"/>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199289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C34B5A-84F1-4094-9844-0336B038C340}"/>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3" name="Footer Placeholder 2">
            <a:extLst>
              <a:ext uri="{FF2B5EF4-FFF2-40B4-BE49-F238E27FC236}">
                <a16:creationId xmlns:a16="http://schemas.microsoft.com/office/drawing/2014/main" id="{1441275C-5B7A-483F-9BDA-8EA6A59EDFB0}"/>
              </a:ext>
            </a:extLst>
          </p:cNvPr>
          <p:cNvSpPr>
            <a:spLocks noGrp="1"/>
          </p:cNvSpPr>
          <p:nvPr>
            <p:ph type="ftr" sz="quarter" idx="11"/>
          </p:nvPr>
        </p:nvSpPr>
        <p:spPr/>
        <p:txBody>
          <a:bodyPr/>
          <a:lstStyle/>
          <a:p>
            <a:endParaRPr lang="fa-IR"/>
          </a:p>
        </p:txBody>
      </p:sp>
      <p:sp>
        <p:nvSpPr>
          <p:cNvPr id="4" name="Slide Number Placeholder 3">
            <a:extLst>
              <a:ext uri="{FF2B5EF4-FFF2-40B4-BE49-F238E27FC236}">
                <a16:creationId xmlns:a16="http://schemas.microsoft.com/office/drawing/2014/main" id="{F0F5F0FC-3816-4063-8BEC-45D6E9EEACCA}"/>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2178615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81C08-A00B-4B3D-88AC-3882C6207D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a-IR"/>
          </a:p>
        </p:txBody>
      </p:sp>
      <p:sp>
        <p:nvSpPr>
          <p:cNvPr id="3" name="Content Placeholder 2">
            <a:extLst>
              <a:ext uri="{FF2B5EF4-FFF2-40B4-BE49-F238E27FC236}">
                <a16:creationId xmlns:a16="http://schemas.microsoft.com/office/drawing/2014/main" id="{EB3C53D7-7592-4852-A2F4-AE8A623286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Text Placeholder 3">
            <a:extLst>
              <a:ext uri="{FF2B5EF4-FFF2-40B4-BE49-F238E27FC236}">
                <a16:creationId xmlns:a16="http://schemas.microsoft.com/office/drawing/2014/main" id="{9FBC9801-6BC0-4C51-B06F-C7DE6FC76D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8C746F-3D1A-47C3-B6CF-5775B2372BE1}"/>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6" name="Footer Placeholder 5">
            <a:extLst>
              <a:ext uri="{FF2B5EF4-FFF2-40B4-BE49-F238E27FC236}">
                <a16:creationId xmlns:a16="http://schemas.microsoft.com/office/drawing/2014/main" id="{C6CCD162-4702-47A7-9DB5-44984BFC664D}"/>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E17A68C6-9D46-4E18-B3BE-4CCB133688E2}"/>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23943796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F1024-E4B6-455B-81A4-21FD9A484D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a-IR"/>
          </a:p>
        </p:txBody>
      </p:sp>
      <p:sp>
        <p:nvSpPr>
          <p:cNvPr id="3" name="Picture Placeholder 2">
            <a:extLst>
              <a:ext uri="{FF2B5EF4-FFF2-40B4-BE49-F238E27FC236}">
                <a16:creationId xmlns:a16="http://schemas.microsoft.com/office/drawing/2014/main" id="{1079CB04-9596-4CF3-A1B2-056F2B7737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a-IR"/>
          </a:p>
        </p:txBody>
      </p:sp>
      <p:sp>
        <p:nvSpPr>
          <p:cNvPr id="4" name="Text Placeholder 3">
            <a:extLst>
              <a:ext uri="{FF2B5EF4-FFF2-40B4-BE49-F238E27FC236}">
                <a16:creationId xmlns:a16="http://schemas.microsoft.com/office/drawing/2014/main" id="{3B84D669-DD87-4248-98D1-68464DACC7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0A5588-2180-4665-BB06-F8ADFC36116F}"/>
              </a:ext>
            </a:extLst>
          </p:cNvPr>
          <p:cNvSpPr>
            <a:spLocks noGrp="1"/>
          </p:cNvSpPr>
          <p:nvPr>
            <p:ph type="dt" sz="half" idx="10"/>
          </p:nvPr>
        </p:nvSpPr>
        <p:spPr/>
        <p:txBody>
          <a:bodyPr/>
          <a:lstStyle/>
          <a:p>
            <a:fld id="{5513BD9A-0A71-4D86-9971-2A40F35D0325}" type="datetimeFigureOut">
              <a:rPr lang="fa-IR" smtClean="0"/>
              <a:t>03/04/1444</a:t>
            </a:fld>
            <a:endParaRPr lang="fa-IR"/>
          </a:p>
        </p:txBody>
      </p:sp>
      <p:sp>
        <p:nvSpPr>
          <p:cNvPr id="6" name="Footer Placeholder 5">
            <a:extLst>
              <a:ext uri="{FF2B5EF4-FFF2-40B4-BE49-F238E27FC236}">
                <a16:creationId xmlns:a16="http://schemas.microsoft.com/office/drawing/2014/main" id="{E646563D-A3BD-4FBE-94F8-22627D287BAF}"/>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69D71611-73A3-48DA-9137-3CB728CA5C1D}"/>
              </a:ext>
            </a:extLst>
          </p:cNvPr>
          <p:cNvSpPr>
            <a:spLocks noGrp="1"/>
          </p:cNvSpPr>
          <p:nvPr>
            <p:ph type="sldNum" sz="quarter" idx="12"/>
          </p:nvPr>
        </p:nvSpPr>
        <p:spPr/>
        <p:txBody>
          <a:bodyPr/>
          <a:lstStyle/>
          <a:p>
            <a:fld id="{ECD6E173-1B52-49E7-B26A-2F5F6A9A1A7A}" type="slidenum">
              <a:rPr lang="fa-IR" smtClean="0"/>
              <a:t>‹#›</a:t>
            </a:fld>
            <a:endParaRPr lang="fa-IR"/>
          </a:p>
        </p:txBody>
      </p:sp>
    </p:spTree>
    <p:extLst>
      <p:ext uri="{BB962C8B-B14F-4D97-AF65-F5344CB8AC3E}">
        <p14:creationId xmlns:p14="http://schemas.microsoft.com/office/powerpoint/2010/main" val="989553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115103-18A7-4FD9-A4FC-F790B309D0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a-IR"/>
          </a:p>
        </p:txBody>
      </p:sp>
      <p:sp>
        <p:nvSpPr>
          <p:cNvPr id="3" name="Text Placeholder 2">
            <a:extLst>
              <a:ext uri="{FF2B5EF4-FFF2-40B4-BE49-F238E27FC236}">
                <a16:creationId xmlns:a16="http://schemas.microsoft.com/office/drawing/2014/main" id="{F32E96F6-D73E-4B5A-8AEC-CAF71CC48F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B006AF8C-DC01-4691-A054-B87C897107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13BD9A-0A71-4D86-9971-2A40F35D0325}" type="datetimeFigureOut">
              <a:rPr lang="fa-IR" smtClean="0"/>
              <a:t>03/04/1444</a:t>
            </a:fld>
            <a:endParaRPr lang="fa-IR"/>
          </a:p>
        </p:txBody>
      </p:sp>
      <p:sp>
        <p:nvSpPr>
          <p:cNvPr id="5" name="Footer Placeholder 4">
            <a:extLst>
              <a:ext uri="{FF2B5EF4-FFF2-40B4-BE49-F238E27FC236}">
                <a16:creationId xmlns:a16="http://schemas.microsoft.com/office/drawing/2014/main" id="{3A76F1F5-4CA0-42AC-A946-D1272883D7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a-IR"/>
          </a:p>
        </p:txBody>
      </p:sp>
      <p:sp>
        <p:nvSpPr>
          <p:cNvPr id="6" name="Slide Number Placeholder 5">
            <a:extLst>
              <a:ext uri="{FF2B5EF4-FFF2-40B4-BE49-F238E27FC236}">
                <a16:creationId xmlns:a16="http://schemas.microsoft.com/office/drawing/2014/main" id="{ADCBD86A-05E4-4284-9FC0-EAE3699319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D6E173-1B52-49E7-B26A-2F5F6A9A1A7A}" type="slidenum">
              <a:rPr lang="fa-IR" smtClean="0"/>
              <a:t>‹#›</a:t>
            </a:fld>
            <a:endParaRPr lang="fa-IR"/>
          </a:p>
        </p:txBody>
      </p:sp>
    </p:spTree>
    <p:extLst>
      <p:ext uri="{BB962C8B-B14F-4D97-AF65-F5344CB8AC3E}">
        <p14:creationId xmlns:p14="http://schemas.microsoft.com/office/powerpoint/2010/main" val="30657592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8CF1E6-FD0C-4D42-BC22-F2D7B1588AAC}"/>
              </a:ext>
            </a:extLst>
          </p:cNvPr>
          <p:cNvPicPr>
            <a:picLocks noChangeAspect="1"/>
          </p:cNvPicPr>
          <p:nvPr/>
        </p:nvPicPr>
        <p:blipFill>
          <a:blip r:embed="rId2">
            <a:duotone>
              <a:schemeClr val="accent6">
                <a:shade val="45000"/>
                <a:satMod val="135000"/>
              </a:schemeClr>
              <a:prstClr val="white"/>
            </a:duotone>
          </a:blip>
          <a:stretch>
            <a:fillRect/>
          </a:stretch>
        </p:blipFill>
        <p:spPr>
          <a:xfrm>
            <a:off x="1" y="-1"/>
            <a:ext cx="12192000" cy="6858001"/>
          </a:xfrm>
          <a:prstGeom prst="rect">
            <a:avLst/>
          </a:prstGeom>
        </p:spPr>
      </p:pic>
    </p:spTree>
    <p:extLst>
      <p:ext uri="{BB962C8B-B14F-4D97-AF65-F5344CB8AC3E}">
        <p14:creationId xmlns:p14="http://schemas.microsoft.com/office/powerpoint/2010/main" val="20522697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انواع مدل‌های پیاده‌سازی واقعیت افزوده</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1931991" y="1925737"/>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تشریحی</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36" name="TextBox 35">
            <a:extLst>
              <a:ext uri="{FF2B5EF4-FFF2-40B4-BE49-F238E27FC236}">
                <a16:creationId xmlns:a16="http://schemas.microsoft.com/office/drawing/2014/main" id="{76843232-7923-4B0E-8C95-F305389E0539}"/>
              </a:ext>
            </a:extLst>
          </p:cNvPr>
          <p:cNvSpPr txBox="1"/>
          <p:nvPr/>
        </p:nvSpPr>
        <p:spPr>
          <a:xfrm>
            <a:off x="646176" y="2790474"/>
            <a:ext cx="4206503" cy="2362185"/>
          </a:xfrm>
          <a:prstGeom prst="rect">
            <a:avLst/>
          </a:prstGeom>
          <a:noFill/>
        </p:spPr>
        <p:txBody>
          <a:bodyPr wrap="square">
            <a:spAutoFit/>
          </a:bodyPr>
          <a:lstStyle/>
          <a:p>
            <a:pPr marL="0" marR="0" algn="justLow" rtl="1">
              <a:lnSpc>
                <a:spcPct val="150000"/>
              </a:lnSpc>
              <a:spcBef>
                <a:spcPts val="0"/>
              </a:spcBef>
              <a:spcAft>
                <a:spcPts val="800"/>
              </a:spcAft>
            </a:pPr>
            <a:r>
              <a:rPr lang="fa-IR" sz="2000" dirty="0">
                <a:effectLst/>
                <a:latin typeface="Arial Black" panose="020B0A04020102020204" pitchFamily="34" charset="0"/>
                <a:ea typeface="Calibri" panose="020F0502020204030204" pitchFamily="34" charset="0"/>
                <a:cs typeface="B Titr" panose="00000700000000000000" pitchFamily="2" charset="-78"/>
              </a:rPr>
              <a:t>واقعیت افزوده تشریحی (</a:t>
            </a:r>
            <a:r>
              <a:rPr lang="en-US" sz="2000" dirty="0">
                <a:effectLst/>
                <a:latin typeface="Arial Black" panose="020B0A04020102020204" pitchFamily="34" charset="0"/>
                <a:ea typeface="Calibri" panose="020F0502020204030204" pitchFamily="34" charset="0"/>
                <a:cs typeface="B Titr" panose="00000700000000000000" pitchFamily="2" charset="-78"/>
              </a:rPr>
              <a:t>Outlining</a:t>
            </a:r>
            <a:r>
              <a:rPr lang="fa-IR" sz="2000" dirty="0">
                <a:effectLst/>
                <a:latin typeface="Arial Black" panose="020B0A04020102020204" pitchFamily="34" charset="0"/>
                <a:ea typeface="Calibri" panose="020F0502020204030204" pitchFamily="34" charset="0"/>
                <a:cs typeface="B Titr" panose="00000700000000000000" pitchFamily="2" charset="-78"/>
              </a:rPr>
              <a:t>)، مرزها و خطوط را برای کمک به شرایطی که چشم انسان نمی‌تواند تشخیص دهد. به تشریح واقعیت افزوده، از شناخت شیء برای درک محیط فوری کاربر استفاده می‌کند. </a:t>
            </a:r>
            <a:endParaRPr lang="en-US" sz="1400" dirty="0">
              <a:effectLst/>
              <a:latin typeface="Arial Black" panose="020B0A04020102020204" pitchFamily="34" charset="0"/>
              <a:ea typeface="Calibri" panose="020F0502020204030204" pitchFamily="34" charset="0"/>
              <a:cs typeface="B Titr" panose="00000700000000000000" pitchFamily="2" charset="-78"/>
            </a:endParaRPr>
          </a:p>
        </p:txBody>
      </p:sp>
      <p:pic>
        <p:nvPicPr>
          <p:cNvPr id="6" name="Picture 5">
            <a:extLst>
              <a:ext uri="{FF2B5EF4-FFF2-40B4-BE49-F238E27FC236}">
                <a16:creationId xmlns:a16="http://schemas.microsoft.com/office/drawing/2014/main" id="{8626AC26-FA9D-41F0-898D-BD731774928F}"/>
              </a:ext>
            </a:extLst>
          </p:cNvPr>
          <p:cNvPicPr>
            <a:picLocks noChangeAspect="1"/>
          </p:cNvPicPr>
          <p:nvPr/>
        </p:nvPicPr>
        <p:blipFill>
          <a:blip r:embed="rId2"/>
          <a:stretch>
            <a:fillRect/>
          </a:stretch>
        </p:blipFill>
        <p:spPr>
          <a:xfrm>
            <a:off x="5749242" y="1534515"/>
            <a:ext cx="5796582" cy="4638862"/>
          </a:xfrm>
          <a:prstGeom prst="rect">
            <a:avLst/>
          </a:prstGeom>
        </p:spPr>
      </p:pic>
    </p:spTree>
    <p:extLst>
      <p:ext uri="{BB962C8B-B14F-4D97-AF65-F5344CB8AC3E}">
        <p14:creationId xmlns:p14="http://schemas.microsoft.com/office/powerpoint/2010/main" val="27226398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کاربردها</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5212785" y="1063756"/>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ورزش</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36" name="TextBox 35">
            <a:extLst>
              <a:ext uri="{FF2B5EF4-FFF2-40B4-BE49-F238E27FC236}">
                <a16:creationId xmlns:a16="http://schemas.microsoft.com/office/drawing/2014/main" id="{76843232-7923-4B0E-8C95-F305389E0539}"/>
              </a:ext>
            </a:extLst>
          </p:cNvPr>
          <p:cNvSpPr txBox="1"/>
          <p:nvPr/>
        </p:nvSpPr>
        <p:spPr>
          <a:xfrm>
            <a:off x="5975227" y="1704184"/>
            <a:ext cx="5528630" cy="1900520"/>
          </a:xfrm>
          <a:prstGeom prst="rect">
            <a:avLst/>
          </a:prstGeom>
          <a:noFill/>
        </p:spPr>
        <p:txBody>
          <a:bodyPr wrap="square">
            <a:spAutoFit/>
          </a:bodyPr>
          <a:lstStyle/>
          <a:p>
            <a:pPr marL="0" marR="0" algn="justLow" rtl="1">
              <a:lnSpc>
                <a:spcPct val="150000"/>
              </a:lnSpc>
              <a:spcBef>
                <a:spcPts val="0"/>
              </a:spcBef>
              <a:spcAft>
                <a:spcPts val="800"/>
              </a:spcAft>
            </a:pPr>
            <a:r>
              <a:rPr lang="fa-IR" sz="2000" dirty="0">
                <a:effectLst/>
                <a:latin typeface="Arial Black" panose="020B0A04020102020204" pitchFamily="34" charset="0"/>
                <a:ea typeface="Calibri" panose="020F0502020204030204" pitchFamily="34" charset="0"/>
                <a:cs typeface="B Titr" panose="00000700000000000000" pitchFamily="2" charset="-78"/>
              </a:rPr>
              <a:t>نمایش نتیجه مسابقات فوتبال در دایره مرکز زمین، یا در زمان پخش مسابقات شنا در تلویزیون، نمایش شماره خط هر شناگر و نمایش رکورد در پشت هر شناگر (که امکان مقایسه شناگران را به بینندگان مسابقه می‌دهد)</a:t>
            </a:r>
            <a:endParaRPr lang="en-US" sz="1400" dirty="0">
              <a:effectLst/>
              <a:latin typeface="Arial Black" panose="020B0A04020102020204" pitchFamily="34" charset="0"/>
              <a:ea typeface="Calibri" panose="020F0502020204030204" pitchFamily="34" charset="0"/>
              <a:cs typeface="B Titr" panose="00000700000000000000" pitchFamily="2" charset="-78"/>
            </a:endParaRPr>
          </a:p>
        </p:txBody>
      </p:sp>
      <p:pic>
        <p:nvPicPr>
          <p:cNvPr id="3" name="Picture 2">
            <a:extLst>
              <a:ext uri="{FF2B5EF4-FFF2-40B4-BE49-F238E27FC236}">
                <a16:creationId xmlns:a16="http://schemas.microsoft.com/office/drawing/2014/main" id="{4EA52471-6DC4-4FFD-B0AE-0CFA83412BC8}"/>
              </a:ext>
            </a:extLst>
          </p:cNvPr>
          <p:cNvPicPr>
            <a:picLocks noChangeAspect="1"/>
          </p:cNvPicPr>
          <p:nvPr/>
        </p:nvPicPr>
        <p:blipFill>
          <a:blip r:embed="rId2"/>
          <a:stretch>
            <a:fillRect/>
          </a:stretch>
        </p:blipFill>
        <p:spPr>
          <a:xfrm>
            <a:off x="232530" y="1106189"/>
            <a:ext cx="5528631" cy="2662957"/>
          </a:xfrm>
          <a:prstGeom prst="rect">
            <a:avLst/>
          </a:prstGeom>
        </p:spPr>
      </p:pic>
      <p:pic>
        <p:nvPicPr>
          <p:cNvPr id="4" name="Picture 3">
            <a:extLst>
              <a:ext uri="{FF2B5EF4-FFF2-40B4-BE49-F238E27FC236}">
                <a16:creationId xmlns:a16="http://schemas.microsoft.com/office/drawing/2014/main" id="{661D0B00-1B66-4D19-8722-0B15B14D095A}"/>
              </a:ext>
            </a:extLst>
          </p:cNvPr>
          <p:cNvPicPr>
            <a:picLocks noChangeAspect="1"/>
          </p:cNvPicPr>
          <p:nvPr/>
        </p:nvPicPr>
        <p:blipFill>
          <a:blip r:embed="rId3"/>
          <a:stretch>
            <a:fillRect/>
          </a:stretch>
        </p:blipFill>
        <p:spPr>
          <a:xfrm>
            <a:off x="2377010" y="4059936"/>
            <a:ext cx="4974336" cy="2798064"/>
          </a:xfrm>
          <a:prstGeom prst="rect">
            <a:avLst/>
          </a:prstGeom>
        </p:spPr>
      </p:pic>
    </p:spTree>
    <p:extLst>
      <p:ext uri="{BB962C8B-B14F-4D97-AF65-F5344CB8AC3E}">
        <p14:creationId xmlns:p14="http://schemas.microsoft.com/office/powerpoint/2010/main" val="4974023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کاربردها</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5273745" y="1539244"/>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بازی‌های ویدئویی دستی</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pic>
        <p:nvPicPr>
          <p:cNvPr id="5" name="Picture 4">
            <a:extLst>
              <a:ext uri="{FF2B5EF4-FFF2-40B4-BE49-F238E27FC236}">
                <a16:creationId xmlns:a16="http://schemas.microsoft.com/office/drawing/2014/main" id="{D5A7C72E-58AC-444A-943D-CDBF8345D1A8}"/>
              </a:ext>
            </a:extLst>
          </p:cNvPr>
          <p:cNvPicPr>
            <a:picLocks noChangeAspect="1"/>
          </p:cNvPicPr>
          <p:nvPr/>
        </p:nvPicPr>
        <p:blipFill>
          <a:blip r:embed="rId2"/>
          <a:stretch>
            <a:fillRect/>
          </a:stretch>
        </p:blipFill>
        <p:spPr>
          <a:xfrm>
            <a:off x="633984" y="1749264"/>
            <a:ext cx="5112512" cy="3834384"/>
          </a:xfrm>
          <a:prstGeom prst="rect">
            <a:avLst/>
          </a:prstGeom>
        </p:spPr>
      </p:pic>
      <p:pic>
        <p:nvPicPr>
          <p:cNvPr id="6" name="Picture 5">
            <a:extLst>
              <a:ext uri="{FF2B5EF4-FFF2-40B4-BE49-F238E27FC236}">
                <a16:creationId xmlns:a16="http://schemas.microsoft.com/office/drawing/2014/main" id="{6FC14DB4-AC94-4BF6-8A95-93E9CB30F7E0}"/>
              </a:ext>
            </a:extLst>
          </p:cNvPr>
          <p:cNvPicPr>
            <a:picLocks noChangeAspect="1"/>
          </p:cNvPicPr>
          <p:nvPr/>
        </p:nvPicPr>
        <p:blipFill>
          <a:blip r:embed="rId3"/>
          <a:stretch>
            <a:fillRect/>
          </a:stretch>
        </p:blipFill>
        <p:spPr>
          <a:xfrm>
            <a:off x="6257233" y="2820924"/>
            <a:ext cx="5112512" cy="2875788"/>
          </a:xfrm>
          <a:prstGeom prst="rect">
            <a:avLst/>
          </a:prstGeom>
        </p:spPr>
      </p:pic>
    </p:spTree>
    <p:extLst>
      <p:ext uri="{BB962C8B-B14F-4D97-AF65-F5344CB8AC3E}">
        <p14:creationId xmlns:p14="http://schemas.microsoft.com/office/powerpoint/2010/main" val="41298711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کاربردها</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5273745" y="1539244"/>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نرم‌افزارهای کاربردی</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pic>
        <p:nvPicPr>
          <p:cNvPr id="4" name="Picture 3">
            <a:extLst>
              <a:ext uri="{FF2B5EF4-FFF2-40B4-BE49-F238E27FC236}">
                <a16:creationId xmlns:a16="http://schemas.microsoft.com/office/drawing/2014/main" id="{994CD61B-C71D-4C8F-8983-40B72E2EA5A0}"/>
              </a:ext>
            </a:extLst>
          </p:cNvPr>
          <p:cNvPicPr>
            <a:picLocks noChangeAspect="1"/>
          </p:cNvPicPr>
          <p:nvPr/>
        </p:nvPicPr>
        <p:blipFill>
          <a:blip r:embed="rId2"/>
          <a:stretch>
            <a:fillRect/>
          </a:stretch>
        </p:blipFill>
        <p:spPr>
          <a:xfrm>
            <a:off x="632460" y="1463040"/>
            <a:ext cx="5899355" cy="3931920"/>
          </a:xfrm>
          <a:prstGeom prst="rect">
            <a:avLst/>
          </a:prstGeom>
        </p:spPr>
      </p:pic>
      <p:pic>
        <p:nvPicPr>
          <p:cNvPr id="3" name="Picture 2">
            <a:extLst>
              <a:ext uri="{FF2B5EF4-FFF2-40B4-BE49-F238E27FC236}">
                <a16:creationId xmlns:a16="http://schemas.microsoft.com/office/drawing/2014/main" id="{CD8F71EF-9B4C-4051-ADCD-3FE80EB8A02D}"/>
              </a:ext>
            </a:extLst>
          </p:cNvPr>
          <p:cNvPicPr>
            <a:picLocks noChangeAspect="1"/>
          </p:cNvPicPr>
          <p:nvPr/>
        </p:nvPicPr>
        <p:blipFill>
          <a:blip r:embed="rId3"/>
          <a:stretch>
            <a:fillRect/>
          </a:stretch>
        </p:blipFill>
        <p:spPr>
          <a:xfrm>
            <a:off x="5996940" y="2752153"/>
            <a:ext cx="5562600" cy="3133725"/>
          </a:xfrm>
          <a:prstGeom prst="rect">
            <a:avLst/>
          </a:prstGeom>
        </p:spPr>
      </p:pic>
    </p:spTree>
    <p:extLst>
      <p:ext uri="{BB962C8B-B14F-4D97-AF65-F5344CB8AC3E}">
        <p14:creationId xmlns:p14="http://schemas.microsoft.com/office/powerpoint/2010/main" val="10122175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کاربردها</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5273745" y="1539244"/>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واقعیت افزوده در مد و لباس</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pic>
        <p:nvPicPr>
          <p:cNvPr id="5" name="Picture 4">
            <a:extLst>
              <a:ext uri="{FF2B5EF4-FFF2-40B4-BE49-F238E27FC236}">
                <a16:creationId xmlns:a16="http://schemas.microsoft.com/office/drawing/2014/main" id="{CECE7E3D-E47A-4AE2-955A-DD836F0EABA7}"/>
              </a:ext>
            </a:extLst>
          </p:cNvPr>
          <p:cNvPicPr>
            <a:picLocks noChangeAspect="1"/>
          </p:cNvPicPr>
          <p:nvPr/>
        </p:nvPicPr>
        <p:blipFill>
          <a:blip r:embed="rId2"/>
          <a:stretch>
            <a:fillRect/>
          </a:stretch>
        </p:blipFill>
        <p:spPr>
          <a:xfrm>
            <a:off x="374523" y="1231524"/>
            <a:ext cx="4492311" cy="2526925"/>
          </a:xfrm>
          <a:prstGeom prst="rect">
            <a:avLst/>
          </a:prstGeom>
        </p:spPr>
      </p:pic>
      <p:pic>
        <p:nvPicPr>
          <p:cNvPr id="6" name="Picture 5">
            <a:extLst>
              <a:ext uri="{FF2B5EF4-FFF2-40B4-BE49-F238E27FC236}">
                <a16:creationId xmlns:a16="http://schemas.microsoft.com/office/drawing/2014/main" id="{FF4CFB52-2612-4DC3-8294-E03642E3E83B}"/>
              </a:ext>
            </a:extLst>
          </p:cNvPr>
          <p:cNvPicPr>
            <a:picLocks noChangeAspect="1"/>
          </p:cNvPicPr>
          <p:nvPr/>
        </p:nvPicPr>
        <p:blipFill>
          <a:blip r:embed="rId3"/>
          <a:stretch>
            <a:fillRect/>
          </a:stretch>
        </p:blipFill>
        <p:spPr>
          <a:xfrm>
            <a:off x="5683701" y="3225073"/>
            <a:ext cx="5600700" cy="2987040"/>
          </a:xfrm>
          <a:prstGeom prst="rect">
            <a:avLst/>
          </a:prstGeom>
        </p:spPr>
      </p:pic>
      <p:pic>
        <p:nvPicPr>
          <p:cNvPr id="7" name="Picture 6">
            <a:extLst>
              <a:ext uri="{FF2B5EF4-FFF2-40B4-BE49-F238E27FC236}">
                <a16:creationId xmlns:a16="http://schemas.microsoft.com/office/drawing/2014/main" id="{9FD45102-BF67-4D5D-B92B-A85A6240AFB2}"/>
              </a:ext>
            </a:extLst>
          </p:cNvPr>
          <p:cNvPicPr>
            <a:picLocks noChangeAspect="1"/>
          </p:cNvPicPr>
          <p:nvPr/>
        </p:nvPicPr>
        <p:blipFill>
          <a:blip r:embed="rId4"/>
          <a:stretch>
            <a:fillRect/>
          </a:stretch>
        </p:blipFill>
        <p:spPr>
          <a:xfrm>
            <a:off x="782874" y="3870960"/>
            <a:ext cx="4107913" cy="2987040"/>
          </a:xfrm>
          <a:prstGeom prst="rect">
            <a:avLst/>
          </a:prstGeom>
        </p:spPr>
      </p:pic>
    </p:spTree>
    <p:extLst>
      <p:ext uri="{BB962C8B-B14F-4D97-AF65-F5344CB8AC3E}">
        <p14:creationId xmlns:p14="http://schemas.microsoft.com/office/powerpoint/2010/main" val="109296705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کاربردها</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2219017" y="1094777"/>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آموزش</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7" name="TextBox 6">
            <a:extLst>
              <a:ext uri="{FF2B5EF4-FFF2-40B4-BE49-F238E27FC236}">
                <a16:creationId xmlns:a16="http://schemas.microsoft.com/office/drawing/2014/main" id="{D61C7910-766D-4EA0-A7DC-F6D32DB116A4}"/>
              </a:ext>
            </a:extLst>
          </p:cNvPr>
          <p:cNvSpPr txBox="1"/>
          <p:nvPr/>
        </p:nvSpPr>
        <p:spPr>
          <a:xfrm>
            <a:off x="460069" y="1725962"/>
            <a:ext cx="5403646" cy="1685077"/>
          </a:xfrm>
          <a:prstGeom prst="rect">
            <a:avLst/>
          </a:prstGeom>
          <a:noFill/>
        </p:spPr>
        <p:txBody>
          <a:bodyPr wrap="square">
            <a:spAutoFit/>
          </a:bodyPr>
          <a:lstStyle/>
          <a:p>
            <a:pPr marL="0" marR="0" algn="justLow" rtl="1">
              <a:lnSpc>
                <a:spcPct val="200000"/>
              </a:lnSpc>
              <a:spcBef>
                <a:spcPts val="0"/>
              </a:spcBef>
              <a:spcAft>
                <a:spcPts val="800"/>
              </a:spcAft>
            </a:pPr>
            <a:r>
              <a:rPr lang="fa-IR" dirty="0">
                <a:effectLst/>
                <a:latin typeface="Arial Black" panose="020B0A04020102020204" pitchFamily="34" charset="0"/>
                <a:ea typeface="Calibri" panose="020F0502020204030204" pitchFamily="34" charset="0"/>
                <a:cs typeface="B Titr" panose="00000700000000000000" pitchFamily="2" charset="-78"/>
              </a:rPr>
              <a:t>از این فناوری می‌توان در سطوح مختلف آموزشی از تحصیلات ابتدایی و متوسطه که به آن‌ها اصطلاحاً </a:t>
            </a:r>
            <a:r>
              <a:rPr lang="en-US" dirty="0">
                <a:effectLst/>
                <a:latin typeface="Arial Black" panose="020B0A04020102020204" pitchFamily="34" charset="0"/>
                <a:ea typeface="Calibri" panose="020F0502020204030204" pitchFamily="34" charset="0"/>
                <a:cs typeface="B Titr" panose="00000700000000000000" pitchFamily="2" charset="-78"/>
              </a:rPr>
              <a:t> K-12 </a:t>
            </a:r>
            <a:r>
              <a:rPr lang="fa-IR" dirty="0">
                <a:effectLst/>
                <a:latin typeface="Arial Black" panose="020B0A04020102020204" pitchFamily="34" charset="0"/>
                <a:ea typeface="Calibri" panose="020F0502020204030204" pitchFamily="34" charset="0"/>
                <a:cs typeface="B Titr" panose="00000700000000000000" pitchFamily="2" charset="-78"/>
              </a:rPr>
              <a:t>گفته می‌شود، تا تحصیلات سطح بالای دانشگاهی استفاده نمود. (</a:t>
            </a:r>
            <a:r>
              <a:rPr lang="en-US" dirty="0">
                <a:effectLst/>
                <a:latin typeface="Arial Black" panose="020B0A04020102020204" pitchFamily="34" charset="0"/>
                <a:ea typeface="Calibri" panose="020F0502020204030204" pitchFamily="34" charset="0"/>
                <a:cs typeface="B Titr" panose="00000700000000000000" pitchFamily="2" charset="-78"/>
              </a:rPr>
              <a:t>Lee, 2012</a:t>
            </a:r>
            <a:r>
              <a:rPr lang="fa-IR" dirty="0">
                <a:effectLst/>
                <a:latin typeface="Arial Black" panose="020B0A04020102020204" pitchFamily="34" charset="0"/>
                <a:ea typeface="Calibri" panose="020F0502020204030204" pitchFamily="34" charset="0"/>
                <a:cs typeface="B Titr" panose="00000700000000000000" pitchFamily="2" charset="-78"/>
              </a:rPr>
              <a:t>)</a:t>
            </a:r>
            <a:endParaRPr lang="en-US" sz="1200" dirty="0">
              <a:effectLst/>
              <a:latin typeface="Arial Black" panose="020B0A04020102020204" pitchFamily="34" charset="0"/>
              <a:ea typeface="Calibri" panose="020F0502020204030204" pitchFamily="34" charset="0"/>
              <a:cs typeface="B Titr" panose="00000700000000000000" pitchFamily="2" charset="-78"/>
            </a:endParaRPr>
          </a:p>
        </p:txBody>
      </p:sp>
      <p:pic>
        <p:nvPicPr>
          <p:cNvPr id="6" name="Picture 5">
            <a:extLst>
              <a:ext uri="{FF2B5EF4-FFF2-40B4-BE49-F238E27FC236}">
                <a16:creationId xmlns:a16="http://schemas.microsoft.com/office/drawing/2014/main" id="{25771886-28C1-47A4-8F48-2F46EC87B8D0}"/>
              </a:ext>
            </a:extLst>
          </p:cNvPr>
          <p:cNvPicPr>
            <a:picLocks noChangeAspect="1"/>
          </p:cNvPicPr>
          <p:nvPr/>
        </p:nvPicPr>
        <p:blipFill>
          <a:blip r:embed="rId2"/>
          <a:stretch>
            <a:fillRect/>
          </a:stretch>
        </p:blipFill>
        <p:spPr>
          <a:xfrm>
            <a:off x="6337251" y="1505712"/>
            <a:ext cx="5128768" cy="3846576"/>
          </a:xfrm>
          <a:prstGeom prst="rect">
            <a:avLst/>
          </a:prstGeom>
        </p:spPr>
      </p:pic>
      <p:pic>
        <p:nvPicPr>
          <p:cNvPr id="8" name="Picture 7">
            <a:extLst>
              <a:ext uri="{FF2B5EF4-FFF2-40B4-BE49-F238E27FC236}">
                <a16:creationId xmlns:a16="http://schemas.microsoft.com/office/drawing/2014/main" id="{B2780E77-A77D-418F-AA2A-A47B15B33B7D}"/>
              </a:ext>
            </a:extLst>
          </p:cNvPr>
          <p:cNvPicPr>
            <a:picLocks noChangeAspect="1"/>
          </p:cNvPicPr>
          <p:nvPr/>
        </p:nvPicPr>
        <p:blipFill>
          <a:blip r:embed="rId3"/>
          <a:stretch>
            <a:fillRect/>
          </a:stretch>
        </p:blipFill>
        <p:spPr>
          <a:xfrm>
            <a:off x="748301" y="4073245"/>
            <a:ext cx="5025768" cy="2665180"/>
          </a:xfrm>
          <a:prstGeom prst="rect">
            <a:avLst/>
          </a:prstGeom>
        </p:spPr>
      </p:pic>
    </p:spTree>
    <p:extLst>
      <p:ext uri="{BB962C8B-B14F-4D97-AF65-F5344CB8AC3E}">
        <p14:creationId xmlns:p14="http://schemas.microsoft.com/office/powerpoint/2010/main" val="6838833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کاربردها</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1585033" y="1197583"/>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استفاده در دبستان‌ها</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7" name="TextBox 6">
            <a:extLst>
              <a:ext uri="{FF2B5EF4-FFF2-40B4-BE49-F238E27FC236}">
                <a16:creationId xmlns:a16="http://schemas.microsoft.com/office/drawing/2014/main" id="{D61C7910-766D-4EA0-A7DC-F6D32DB116A4}"/>
              </a:ext>
            </a:extLst>
          </p:cNvPr>
          <p:cNvSpPr txBox="1"/>
          <p:nvPr/>
        </p:nvSpPr>
        <p:spPr>
          <a:xfrm>
            <a:off x="451104" y="1931575"/>
            <a:ext cx="5403646" cy="2966197"/>
          </a:xfrm>
          <a:prstGeom prst="rect">
            <a:avLst/>
          </a:prstGeom>
          <a:noFill/>
        </p:spPr>
        <p:txBody>
          <a:bodyPr wrap="square">
            <a:spAutoFit/>
          </a:bodyPr>
          <a:lstStyle/>
          <a:p>
            <a:pPr marL="0" marR="0" algn="justLow" rtl="1">
              <a:lnSpc>
                <a:spcPct val="150000"/>
              </a:lnSpc>
              <a:spcBef>
                <a:spcPts val="0"/>
              </a:spcBef>
              <a:spcAft>
                <a:spcPts val="800"/>
              </a:spcAft>
            </a:pPr>
            <a:r>
              <a:rPr lang="fa-IR" sz="1800" dirty="0">
                <a:effectLst/>
                <a:latin typeface="Arial Black" panose="020B0A04020102020204" pitchFamily="34" charset="0"/>
                <a:ea typeface="Calibri" panose="020F0502020204030204" pitchFamily="34" charset="0"/>
                <a:cs typeface="B Titr" panose="00000700000000000000" pitchFamily="2" charset="-78"/>
              </a:rPr>
              <a:t>یکی از مهم‌ترین و رایج‌ترین استفاده‌هایی که از این فناوری می‌شود، در کتاب‌های واقعیت افزوده‌است. اصطلاحاً به این گونه کتاب‌ها، جادویی گفته می‌شود. این کتاب‌ها شباهت زیادی به کتاب‌های معمولی دارند؛ با این تفاوت که کاربر با استفاده از عینک‌های مخصوص واقعیت افزوده هنگام مشاهده صفحات کتاب، اشکال سه بعدی دیجیتالی که بیرون از کتاب ایجاد شده‌اند را نیز می‌بیند. (</a:t>
            </a:r>
            <a:r>
              <a:rPr lang="en-US" sz="1800" dirty="0" err="1">
                <a:effectLst/>
                <a:latin typeface="Arial Black" panose="020B0A04020102020204" pitchFamily="34" charset="0"/>
                <a:ea typeface="Calibri" panose="020F0502020204030204" pitchFamily="34" charset="0"/>
                <a:cs typeface="B Titr" panose="00000700000000000000" pitchFamily="2" charset="-78"/>
              </a:rPr>
              <a:t>Andújar</a:t>
            </a:r>
            <a:r>
              <a:rPr lang="en-US" sz="1800" dirty="0">
                <a:effectLst/>
                <a:latin typeface="Arial Black" panose="020B0A04020102020204" pitchFamily="34" charset="0"/>
                <a:ea typeface="Calibri" panose="020F0502020204030204" pitchFamily="34" charset="0"/>
                <a:cs typeface="B Titr" panose="00000700000000000000" pitchFamily="2" charset="-78"/>
              </a:rPr>
              <a:t>, 2011</a:t>
            </a:r>
            <a:r>
              <a:rPr lang="fa-IR" sz="1800" dirty="0">
                <a:effectLst/>
                <a:latin typeface="Arial Black" panose="020B0A04020102020204" pitchFamily="34" charset="0"/>
                <a:ea typeface="Calibri" panose="020F0502020204030204" pitchFamily="34" charset="0"/>
                <a:cs typeface="B Titr" panose="00000700000000000000" pitchFamily="2" charset="-78"/>
              </a:rPr>
              <a:t>)</a:t>
            </a:r>
            <a:endParaRPr lang="en-US" sz="1200" dirty="0">
              <a:effectLst/>
              <a:latin typeface="Arial Black" panose="020B0A04020102020204" pitchFamily="34" charset="0"/>
              <a:ea typeface="Calibri" panose="020F0502020204030204" pitchFamily="34" charset="0"/>
              <a:cs typeface="B Titr" panose="00000700000000000000" pitchFamily="2" charset="-78"/>
            </a:endParaRPr>
          </a:p>
        </p:txBody>
      </p:sp>
      <p:pic>
        <p:nvPicPr>
          <p:cNvPr id="3" name="Picture 2">
            <a:extLst>
              <a:ext uri="{FF2B5EF4-FFF2-40B4-BE49-F238E27FC236}">
                <a16:creationId xmlns:a16="http://schemas.microsoft.com/office/drawing/2014/main" id="{AB6F5BF2-092D-4BF4-B29E-641D26B00DEC}"/>
              </a:ext>
            </a:extLst>
          </p:cNvPr>
          <p:cNvPicPr>
            <a:picLocks noChangeAspect="1"/>
          </p:cNvPicPr>
          <p:nvPr/>
        </p:nvPicPr>
        <p:blipFill>
          <a:blip r:embed="rId2"/>
          <a:stretch>
            <a:fillRect/>
          </a:stretch>
        </p:blipFill>
        <p:spPr>
          <a:xfrm>
            <a:off x="6219863" y="1169415"/>
            <a:ext cx="3801961" cy="2534022"/>
          </a:xfrm>
          <a:prstGeom prst="rect">
            <a:avLst/>
          </a:prstGeom>
        </p:spPr>
      </p:pic>
      <p:pic>
        <p:nvPicPr>
          <p:cNvPr id="4" name="Picture 3">
            <a:extLst>
              <a:ext uri="{FF2B5EF4-FFF2-40B4-BE49-F238E27FC236}">
                <a16:creationId xmlns:a16="http://schemas.microsoft.com/office/drawing/2014/main" id="{400917EB-9475-450A-8550-66D7D310ED73}"/>
              </a:ext>
            </a:extLst>
          </p:cNvPr>
          <p:cNvPicPr>
            <a:picLocks noChangeAspect="1"/>
          </p:cNvPicPr>
          <p:nvPr/>
        </p:nvPicPr>
        <p:blipFill>
          <a:blip r:embed="rId3"/>
          <a:stretch>
            <a:fillRect/>
          </a:stretch>
        </p:blipFill>
        <p:spPr>
          <a:xfrm>
            <a:off x="6110127" y="3984469"/>
            <a:ext cx="4511612" cy="2534022"/>
          </a:xfrm>
          <a:prstGeom prst="rect">
            <a:avLst/>
          </a:prstGeom>
        </p:spPr>
      </p:pic>
    </p:spTree>
    <p:extLst>
      <p:ext uri="{BB962C8B-B14F-4D97-AF65-F5344CB8AC3E}">
        <p14:creationId xmlns:p14="http://schemas.microsoft.com/office/powerpoint/2010/main" val="383701405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کاربردها</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1182624" y="592746"/>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استفاده در دانشگاه‌ها</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7" name="TextBox 6">
            <a:extLst>
              <a:ext uri="{FF2B5EF4-FFF2-40B4-BE49-F238E27FC236}">
                <a16:creationId xmlns:a16="http://schemas.microsoft.com/office/drawing/2014/main" id="{D61C7910-766D-4EA0-A7DC-F6D32DB116A4}"/>
              </a:ext>
            </a:extLst>
          </p:cNvPr>
          <p:cNvSpPr txBox="1"/>
          <p:nvPr/>
        </p:nvSpPr>
        <p:spPr>
          <a:xfrm>
            <a:off x="323529" y="1192910"/>
            <a:ext cx="4925568" cy="5601533"/>
          </a:xfrm>
          <a:prstGeom prst="rect">
            <a:avLst/>
          </a:prstGeom>
          <a:noFill/>
        </p:spPr>
        <p:txBody>
          <a:bodyPr wrap="square">
            <a:spAutoFit/>
          </a:bodyPr>
          <a:lstStyle/>
          <a:p>
            <a:pPr marL="0" marR="0" algn="justLow" rtl="1">
              <a:lnSpc>
                <a:spcPct val="150000"/>
              </a:lnSpc>
              <a:spcBef>
                <a:spcPts val="0"/>
              </a:spcBef>
              <a:spcAft>
                <a:spcPts val="800"/>
              </a:spcAft>
            </a:pPr>
            <a:r>
              <a:rPr lang="fa-IR" sz="1600" dirty="0">
                <a:effectLst/>
                <a:latin typeface="Arial Black" panose="020B0A04020102020204" pitchFamily="34" charset="0"/>
                <a:ea typeface="Calibri" panose="020F0502020204030204" pitchFamily="34" charset="0"/>
                <a:cs typeface="B Titr" panose="00000700000000000000" pitchFamily="2" charset="-78"/>
              </a:rPr>
              <a:t>نرم‌افزاری که بدین منظور طراحی شده‌است </a:t>
            </a:r>
            <a:r>
              <a:rPr lang="en-US" sz="1600" dirty="0">
                <a:effectLst/>
                <a:latin typeface="Arial Black" panose="020B0A04020102020204" pitchFamily="34" charset="0"/>
                <a:ea typeface="Calibri" panose="020F0502020204030204" pitchFamily="34" charset="0"/>
                <a:cs typeface="B Titr" panose="00000700000000000000" pitchFamily="2" charset="-78"/>
              </a:rPr>
              <a:t> </a:t>
            </a:r>
            <a:r>
              <a:rPr lang="fa-IR" sz="1600" dirty="0" smtClean="0">
                <a:effectLst/>
                <a:latin typeface="Arial Black" panose="020B0A04020102020204" pitchFamily="34" charset="0"/>
                <a:ea typeface="Calibri" panose="020F0502020204030204" pitchFamily="34" charset="0"/>
                <a:cs typeface="B Titr" panose="00000700000000000000" pitchFamily="2" charset="-78"/>
              </a:rPr>
              <a:t>  </a:t>
            </a:r>
            <a:r>
              <a:rPr lang="en-US" sz="1600" dirty="0" smtClean="0">
                <a:effectLst/>
                <a:latin typeface="Arial Black" panose="020B0A04020102020204" pitchFamily="34" charset="0"/>
                <a:ea typeface="Calibri" panose="020F0502020204030204" pitchFamily="34" charset="0"/>
                <a:cs typeface="B Titr" panose="00000700000000000000" pitchFamily="2" charset="-78"/>
              </a:rPr>
              <a:t>ARRL4</a:t>
            </a:r>
            <a:r>
              <a:rPr lang="fa-IR" sz="1600" dirty="0" smtClean="0">
                <a:effectLst/>
                <a:latin typeface="Arial Black" panose="020B0A04020102020204" pitchFamily="34" charset="0"/>
                <a:ea typeface="Calibri" panose="020F0502020204030204" pitchFamily="34" charset="0"/>
                <a:cs typeface="B Titr" panose="00000700000000000000" pitchFamily="2" charset="-78"/>
              </a:rPr>
              <a:t> </a:t>
            </a:r>
            <a:r>
              <a:rPr lang="en-US" sz="1600" dirty="0" smtClean="0">
                <a:effectLst/>
                <a:latin typeface="Arial Black" panose="020B0A04020102020204" pitchFamily="34" charset="0"/>
                <a:ea typeface="Calibri" panose="020F0502020204030204" pitchFamily="34" charset="0"/>
                <a:cs typeface="B Titr" panose="00000700000000000000" pitchFamily="2" charset="-78"/>
              </a:rPr>
              <a:t> </a:t>
            </a:r>
            <a:r>
              <a:rPr lang="fa-IR" sz="1600" dirty="0">
                <a:effectLst/>
                <a:latin typeface="Arial Black" panose="020B0A04020102020204" pitchFamily="34" charset="0"/>
                <a:ea typeface="Calibri" panose="020F0502020204030204" pitchFamily="34" charset="0"/>
                <a:cs typeface="B Titr" panose="00000700000000000000" pitchFamily="2" charset="-78"/>
              </a:rPr>
              <a:t>نام دارد که در کامپیوتر کاربر اجرا شده و از طریق </a:t>
            </a:r>
            <a:r>
              <a:rPr lang="fa-IR" sz="1600" dirty="0" smtClean="0">
                <a:effectLst/>
                <a:latin typeface="Arial Black" panose="020B0A04020102020204" pitchFamily="34" charset="0"/>
                <a:ea typeface="Calibri" panose="020F0502020204030204" pitchFamily="34" charset="0"/>
                <a:cs typeface="B Titr" panose="00000700000000000000" pitchFamily="2" charset="-78"/>
              </a:rPr>
              <a:t>ارتباط </a:t>
            </a:r>
            <a:r>
              <a:rPr lang="en-US" sz="1600" dirty="0" smtClean="0">
                <a:effectLst/>
                <a:latin typeface="Arial Black" panose="020B0A04020102020204" pitchFamily="34" charset="0"/>
                <a:ea typeface="Calibri" panose="020F0502020204030204" pitchFamily="34" charset="0"/>
                <a:cs typeface="B Titr" panose="00000700000000000000" pitchFamily="2" charset="-78"/>
              </a:rPr>
              <a:t>TCP/IP</a:t>
            </a:r>
            <a:r>
              <a:rPr lang="fa-IR" sz="1600" dirty="0" smtClean="0">
                <a:effectLst/>
                <a:latin typeface="Arial Black" panose="020B0A04020102020204" pitchFamily="34" charset="0"/>
                <a:ea typeface="Calibri" panose="020F0502020204030204" pitchFamily="34" charset="0"/>
                <a:cs typeface="B Titr" panose="00000700000000000000" pitchFamily="2" charset="-78"/>
              </a:rPr>
              <a:t> </a:t>
            </a:r>
            <a:r>
              <a:rPr lang="en-US" sz="1600" dirty="0" smtClean="0">
                <a:effectLst/>
                <a:latin typeface="Arial Black" panose="020B0A04020102020204" pitchFamily="34" charset="0"/>
                <a:ea typeface="Calibri" panose="020F0502020204030204" pitchFamily="34" charset="0"/>
                <a:cs typeface="B Titr" panose="00000700000000000000" pitchFamily="2" charset="-78"/>
              </a:rPr>
              <a:t> </a:t>
            </a:r>
            <a:r>
              <a:rPr lang="fa-IR" sz="1600" dirty="0">
                <a:effectLst/>
                <a:latin typeface="Arial Black" panose="020B0A04020102020204" pitchFamily="34" charset="0"/>
                <a:ea typeface="Calibri" panose="020F0502020204030204" pitchFamily="34" charset="0"/>
                <a:cs typeface="B Titr" panose="00000700000000000000" pitchFamily="2" charset="-78"/>
              </a:rPr>
              <a:t>به شبکه آزمایشگاه مورد نظر متصل شده و شروع به کار می‌نماید. این برنامه، در واقع با استفاده از دوربین‌های ویژه که در محل اصلی نمایشگاه واقع شده‌اند و همچنین افزودن المان‌های مجازی و دیجیتال به آن‌ها با استفاده از واقعیت افزوده، به کاربر امکان تعامل با وسایل آزمایشگاهی و در نهایت مشاهده نتیجه کار خود را می‌دهد. استفاده از این شیوه آموزشی، امروزه علاوه بر رشته‌های مهندسی، در تدریس دروسی همچون تاریخ و جغرافیا نیز کاربرد دارد. (</a:t>
            </a:r>
            <a:r>
              <a:rPr lang="en-US" sz="1600" dirty="0" err="1">
                <a:effectLst/>
                <a:latin typeface="Arial Black" panose="020B0A04020102020204" pitchFamily="34" charset="0"/>
                <a:ea typeface="Calibri" panose="020F0502020204030204" pitchFamily="34" charset="0"/>
                <a:cs typeface="B Titr" panose="00000700000000000000" pitchFamily="2" charset="-78"/>
              </a:rPr>
              <a:t>Andújar</a:t>
            </a:r>
            <a:r>
              <a:rPr lang="en-US" sz="1600" dirty="0">
                <a:effectLst/>
                <a:latin typeface="Arial Black" panose="020B0A04020102020204" pitchFamily="34" charset="0"/>
                <a:ea typeface="Calibri" panose="020F0502020204030204" pitchFamily="34" charset="0"/>
                <a:cs typeface="B Titr" panose="00000700000000000000" pitchFamily="2" charset="-78"/>
              </a:rPr>
              <a:t>, 2011</a:t>
            </a:r>
            <a:r>
              <a:rPr lang="fa-IR" sz="1600" dirty="0">
                <a:effectLst/>
                <a:latin typeface="Arial Black" panose="020B0A04020102020204" pitchFamily="34" charset="0"/>
                <a:ea typeface="Calibri" panose="020F0502020204030204" pitchFamily="34" charset="0"/>
                <a:cs typeface="B Titr" panose="00000700000000000000" pitchFamily="2" charset="-78"/>
              </a:rPr>
              <a:t>)</a:t>
            </a:r>
            <a:endParaRPr lang="en-US" sz="1100" dirty="0">
              <a:effectLst/>
              <a:latin typeface="Arial Black" panose="020B0A04020102020204" pitchFamily="34" charset="0"/>
              <a:ea typeface="Calibri" panose="020F0502020204030204" pitchFamily="34" charset="0"/>
              <a:cs typeface="B Titr" panose="00000700000000000000" pitchFamily="2" charset="-78"/>
            </a:endParaRPr>
          </a:p>
        </p:txBody>
      </p:sp>
      <p:pic>
        <p:nvPicPr>
          <p:cNvPr id="5" name="Picture 4">
            <a:extLst>
              <a:ext uri="{FF2B5EF4-FFF2-40B4-BE49-F238E27FC236}">
                <a16:creationId xmlns:a16="http://schemas.microsoft.com/office/drawing/2014/main" id="{732B54B5-57B3-4228-8595-F6DDA8AB4953}"/>
              </a:ext>
            </a:extLst>
          </p:cNvPr>
          <p:cNvPicPr>
            <a:picLocks noChangeAspect="1"/>
          </p:cNvPicPr>
          <p:nvPr/>
        </p:nvPicPr>
        <p:blipFill>
          <a:blip r:embed="rId2"/>
          <a:stretch>
            <a:fillRect/>
          </a:stretch>
        </p:blipFill>
        <p:spPr>
          <a:xfrm>
            <a:off x="5401056" y="1123737"/>
            <a:ext cx="4925568" cy="2770632"/>
          </a:xfrm>
          <a:prstGeom prst="rect">
            <a:avLst/>
          </a:prstGeom>
        </p:spPr>
      </p:pic>
      <p:pic>
        <p:nvPicPr>
          <p:cNvPr id="6" name="Picture 5">
            <a:extLst>
              <a:ext uri="{FF2B5EF4-FFF2-40B4-BE49-F238E27FC236}">
                <a16:creationId xmlns:a16="http://schemas.microsoft.com/office/drawing/2014/main" id="{FB42DA15-29D9-4ABC-94B6-A0802414AAC9}"/>
              </a:ext>
            </a:extLst>
          </p:cNvPr>
          <p:cNvPicPr>
            <a:picLocks noChangeAspect="1"/>
          </p:cNvPicPr>
          <p:nvPr/>
        </p:nvPicPr>
        <p:blipFill>
          <a:blip r:embed="rId3"/>
          <a:stretch>
            <a:fillRect/>
          </a:stretch>
        </p:blipFill>
        <p:spPr>
          <a:xfrm>
            <a:off x="7620002" y="3993677"/>
            <a:ext cx="4059934" cy="2706623"/>
          </a:xfrm>
          <a:prstGeom prst="rect">
            <a:avLst/>
          </a:prstGeom>
        </p:spPr>
      </p:pic>
    </p:spTree>
    <p:extLst>
      <p:ext uri="{BB962C8B-B14F-4D97-AF65-F5344CB8AC3E}">
        <p14:creationId xmlns:p14="http://schemas.microsoft.com/office/powerpoint/2010/main" val="28416719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تاریخچه</a:t>
            </a:r>
            <a:endParaRPr lang="en-US" sz="4000" dirty="0">
              <a:cs typeface="B Titr" panose="00000700000000000000" pitchFamily="2" charset="-78"/>
            </a:endParaRPr>
          </a:p>
        </p:txBody>
      </p:sp>
      <p:graphicFrame>
        <p:nvGraphicFramePr>
          <p:cNvPr id="3" name="Diagram 2">
            <a:extLst>
              <a:ext uri="{FF2B5EF4-FFF2-40B4-BE49-F238E27FC236}">
                <a16:creationId xmlns:a16="http://schemas.microsoft.com/office/drawing/2014/main" id="{6C02E49D-1EDE-4FFF-A5DA-23EE96FB15E5}"/>
              </a:ext>
            </a:extLst>
          </p:cNvPr>
          <p:cNvGraphicFramePr/>
          <p:nvPr>
            <p:extLst>
              <p:ext uri="{D42A27DB-BD31-4B8C-83A1-F6EECF244321}">
                <p14:modId xmlns:p14="http://schemas.microsoft.com/office/powerpoint/2010/main" val="2978460943"/>
              </p:ext>
            </p:extLst>
          </p:nvPr>
        </p:nvGraphicFramePr>
        <p:xfrm>
          <a:off x="560354" y="1063756"/>
          <a:ext cx="11308117" cy="49987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354878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واقعیت افزوده در مقابل واقعیت مجازی </a:t>
            </a:r>
            <a:endParaRPr lang="en-US" sz="4000" dirty="0">
              <a:cs typeface="B Titr" panose="00000700000000000000" pitchFamily="2" charset="-78"/>
            </a:endParaRPr>
          </a:p>
        </p:txBody>
      </p:sp>
      <p:pic>
        <p:nvPicPr>
          <p:cNvPr id="4" name="Picture 3">
            <a:extLst>
              <a:ext uri="{FF2B5EF4-FFF2-40B4-BE49-F238E27FC236}">
                <a16:creationId xmlns:a16="http://schemas.microsoft.com/office/drawing/2014/main" id="{FBD992E9-C98B-4B7B-8548-154891DDD3FE}"/>
              </a:ext>
            </a:extLst>
          </p:cNvPr>
          <p:cNvPicPr>
            <a:picLocks noChangeAspect="1"/>
          </p:cNvPicPr>
          <p:nvPr/>
        </p:nvPicPr>
        <p:blipFill>
          <a:blip r:embed="rId2"/>
          <a:stretch>
            <a:fillRect/>
          </a:stretch>
        </p:blipFill>
        <p:spPr>
          <a:xfrm>
            <a:off x="2209801" y="1262783"/>
            <a:ext cx="8275320" cy="5255708"/>
          </a:xfrm>
          <a:prstGeom prst="rect">
            <a:avLst/>
          </a:prstGeom>
        </p:spPr>
      </p:pic>
    </p:spTree>
    <p:extLst>
      <p:ext uri="{BB962C8B-B14F-4D97-AF65-F5344CB8AC3E}">
        <p14:creationId xmlns:p14="http://schemas.microsoft.com/office/powerpoint/2010/main" val="35543784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297136-0DBC-46D7-A1DC-67A6C25B122B}"/>
              </a:ext>
            </a:extLst>
          </p:cNvPr>
          <p:cNvSpPr/>
          <p:nvPr/>
        </p:nvSpPr>
        <p:spPr>
          <a:xfrm>
            <a:off x="6010656" y="2644170"/>
            <a:ext cx="6181344" cy="1598646"/>
          </a:xfrm>
          <a:prstGeom prst="rect">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CF5BDA4-10C7-46A6-AC30-523A3FC438AC}"/>
              </a:ext>
            </a:extLst>
          </p:cNvPr>
          <p:cNvSpPr txBox="1"/>
          <p:nvPr/>
        </p:nvSpPr>
        <p:spPr>
          <a:xfrm>
            <a:off x="5791200" y="3013501"/>
            <a:ext cx="6560177" cy="830997"/>
          </a:xfrm>
          <a:prstGeom prst="rect">
            <a:avLst/>
          </a:prstGeom>
          <a:noFill/>
        </p:spPr>
        <p:txBody>
          <a:bodyPr wrap="square" rtlCol="0" anchor="ctr">
            <a:spAutoFit/>
          </a:bodyPr>
          <a:lstStyle/>
          <a:p>
            <a:pPr algn="ctr" rtl="1"/>
            <a:r>
              <a:rPr lang="fa-IR" altLang="ko-KR" sz="4800" b="1" dirty="0">
                <a:solidFill>
                  <a:schemeClr val="bg1"/>
                </a:solidFill>
                <a:latin typeface="Arial Black" panose="020B0A04020102020204" pitchFamily="34" charset="0"/>
                <a:cs typeface="B Titr" panose="00000700000000000000" pitchFamily="2" charset="-78"/>
              </a:rPr>
              <a:t>فناوری واقعیت افزوده </a:t>
            </a:r>
            <a:r>
              <a:rPr lang="en-US" altLang="ko-KR" sz="4800" b="1" dirty="0">
                <a:solidFill>
                  <a:schemeClr val="bg1"/>
                </a:solidFill>
                <a:latin typeface="Arial Black" panose="020B0A04020102020204" pitchFamily="34" charset="0"/>
                <a:cs typeface="B Titr" panose="00000700000000000000" pitchFamily="2" charset="-78"/>
              </a:rPr>
              <a:t>AR</a:t>
            </a:r>
            <a:endParaRPr lang="ko-KR" altLang="en-US" sz="4800" b="1" dirty="0">
              <a:solidFill>
                <a:schemeClr val="bg1"/>
              </a:solidFill>
              <a:latin typeface="Arial Black" panose="020B0A04020102020204" pitchFamily="34" charset="0"/>
              <a:cs typeface="B Titr" panose="00000700000000000000" pitchFamily="2" charset="-78"/>
            </a:endParaRPr>
          </a:p>
        </p:txBody>
      </p:sp>
    </p:spTree>
    <p:extLst>
      <p:ext uri="{BB962C8B-B14F-4D97-AF65-F5344CB8AC3E}">
        <p14:creationId xmlns:p14="http://schemas.microsoft.com/office/powerpoint/2010/main" val="3682550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8D10E699-01BB-4E5D-847C-6B667C52D2A2}"/>
              </a:ext>
            </a:extLst>
          </p:cNvPr>
          <p:cNvGraphicFramePr>
            <a:graphicFrameLocks noGrp="1"/>
          </p:cNvGraphicFramePr>
          <p:nvPr>
            <p:extLst>
              <p:ext uri="{D42A27DB-BD31-4B8C-83A1-F6EECF244321}">
                <p14:modId xmlns:p14="http://schemas.microsoft.com/office/powerpoint/2010/main" val="4155941644"/>
              </p:ext>
            </p:extLst>
          </p:nvPr>
        </p:nvGraphicFramePr>
        <p:xfrm>
          <a:off x="1026523" y="62821"/>
          <a:ext cx="9982200" cy="6594882"/>
        </p:xfrm>
        <a:graphic>
          <a:graphicData uri="http://schemas.openxmlformats.org/drawingml/2006/table">
            <a:tbl>
              <a:tblPr firstRow="1" bandRow="1">
                <a:tableStyleId>{69012ECD-51FC-41F1-AA8D-1B2483CD663E}</a:tableStyleId>
              </a:tblPr>
              <a:tblGrid>
                <a:gridCol w="3327400">
                  <a:extLst>
                    <a:ext uri="{9D8B030D-6E8A-4147-A177-3AD203B41FA5}">
                      <a16:colId xmlns:a16="http://schemas.microsoft.com/office/drawing/2014/main" val="1966581586"/>
                    </a:ext>
                  </a:extLst>
                </a:gridCol>
                <a:gridCol w="3327400">
                  <a:extLst>
                    <a:ext uri="{9D8B030D-6E8A-4147-A177-3AD203B41FA5}">
                      <a16:colId xmlns:a16="http://schemas.microsoft.com/office/drawing/2014/main" val="1428286847"/>
                    </a:ext>
                  </a:extLst>
                </a:gridCol>
                <a:gridCol w="3327400">
                  <a:extLst>
                    <a:ext uri="{9D8B030D-6E8A-4147-A177-3AD203B41FA5}">
                      <a16:colId xmlns:a16="http://schemas.microsoft.com/office/drawing/2014/main" val="3030892522"/>
                    </a:ext>
                  </a:extLst>
                </a:gridCol>
              </a:tblGrid>
              <a:tr h="355214">
                <a:tc>
                  <a:txBody>
                    <a:bodyPr/>
                    <a:lstStyle/>
                    <a:p>
                      <a:pPr marL="0" marR="0" algn="ctr" rtl="0">
                        <a:lnSpc>
                          <a:spcPct val="150000"/>
                        </a:lnSpc>
                        <a:spcBef>
                          <a:spcPts val="0"/>
                        </a:spcBef>
                        <a:spcAft>
                          <a:spcPts val="0"/>
                        </a:spcAft>
                      </a:pPr>
                      <a:r>
                        <a:rPr lang="fa-IR" sz="1600" dirty="0">
                          <a:solidFill>
                            <a:schemeClr val="bg1"/>
                          </a:solidFill>
                          <a:effectLst/>
                          <a:latin typeface="Arial Black" panose="020B0A04020102020204" pitchFamily="34" charset="0"/>
                          <a:cs typeface="B Titr" panose="00000700000000000000" pitchFamily="2" charset="-78"/>
                        </a:rPr>
                        <a:t>عنوان</a:t>
                      </a:r>
                      <a:endParaRPr lang="en-US" sz="1600" dirty="0">
                        <a:solidFill>
                          <a:schemeClr val="bg1"/>
                        </a:solidFill>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dirty="0">
                          <a:solidFill>
                            <a:schemeClr val="bg1"/>
                          </a:solidFill>
                          <a:effectLst/>
                          <a:latin typeface="Arial Black" panose="020B0A04020102020204" pitchFamily="34" charset="0"/>
                          <a:cs typeface="B Titr" panose="00000700000000000000" pitchFamily="2" charset="-78"/>
                        </a:rPr>
                        <a:t>واقعیت افزوده</a:t>
                      </a:r>
                      <a:endParaRPr lang="en-US" sz="1600" dirty="0">
                        <a:solidFill>
                          <a:schemeClr val="bg1"/>
                        </a:solidFill>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dirty="0">
                          <a:solidFill>
                            <a:schemeClr val="bg1"/>
                          </a:solidFill>
                          <a:effectLst/>
                          <a:latin typeface="Arial Black" panose="020B0A04020102020204" pitchFamily="34" charset="0"/>
                          <a:cs typeface="B Titr" panose="00000700000000000000" pitchFamily="2" charset="-78"/>
                        </a:rPr>
                        <a:t>واقعیت مجازی</a:t>
                      </a:r>
                      <a:endParaRPr lang="en-US" sz="1600" dirty="0">
                        <a:solidFill>
                          <a:schemeClr val="bg1"/>
                        </a:solidFill>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4355182"/>
                  </a:ext>
                </a:extLst>
              </a:tr>
              <a:tr h="976666">
                <a:tc>
                  <a:txBody>
                    <a:bodyPr/>
                    <a:lstStyle/>
                    <a:p>
                      <a:pPr marL="0" marR="0" algn="ctr" rtl="0">
                        <a:lnSpc>
                          <a:spcPct val="150000"/>
                        </a:lnSpc>
                        <a:spcBef>
                          <a:spcPts val="0"/>
                        </a:spcBef>
                        <a:spcAft>
                          <a:spcPts val="0"/>
                        </a:spcAft>
                      </a:pPr>
                      <a:r>
                        <a:rPr lang="fa-IR" sz="1600" dirty="0">
                          <a:solidFill>
                            <a:srgbClr val="2C2F34"/>
                          </a:solidFill>
                          <a:effectLst/>
                          <a:latin typeface="Arial Black" panose="020B0A04020102020204" pitchFamily="34" charset="0"/>
                          <a:cs typeface="B Titr" panose="00000700000000000000" pitchFamily="2" charset="-78"/>
                        </a:rPr>
                        <a:t>هدف</a:t>
                      </a:r>
                      <a:endParaRPr lang="en-US" sz="1600" dirty="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این سیستم به واقعیت می افزاید، محیط دنیای واقعی را بهبود می دهد</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سیستم واقعیت را جایگزین می کند، کاملا محیط مجازی را شبیه سازی می کند</a:t>
                      </a:r>
                      <a:r>
                        <a:rPr lang="en-US" sz="1600">
                          <a:solidFill>
                            <a:srgbClr val="2C2F34"/>
                          </a:solidFill>
                          <a:effectLst/>
                          <a:latin typeface="Arial Black" panose="020B0A04020102020204" pitchFamily="34" charset="0"/>
                          <a:cs typeface="B Titr" panose="00000700000000000000" pitchFamily="2" charset="-78"/>
                        </a:rPr>
                        <a:t>.</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41352230"/>
                  </a:ext>
                </a:extLst>
              </a:tr>
              <a:tr h="641808">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تجربه مجازی در برابر تجربه واقعی</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1">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۲۵% این تجربه مجازی و ۷۵% واقعی است</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1">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۷۵% این تجربه مجازی و ۲۵% واقعی است</a:t>
                      </a:r>
                      <a:r>
                        <a:rPr lang="en-US" sz="1600">
                          <a:solidFill>
                            <a:srgbClr val="2C2F34"/>
                          </a:solidFill>
                          <a:effectLst/>
                          <a:latin typeface="Arial Black" panose="020B0A04020102020204" pitchFamily="34" charset="0"/>
                          <a:cs typeface="B Titr" panose="00000700000000000000" pitchFamily="2" charset="-78"/>
                        </a:rPr>
                        <a:t>.</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30131130"/>
                  </a:ext>
                </a:extLst>
              </a:tr>
              <a:tr h="742722">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کنترل حواس</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کاربران احساس می کنند که در دنیای واقعی هستند</a:t>
                      </a:r>
                      <a:r>
                        <a:rPr lang="en-US" sz="1600">
                          <a:solidFill>
                            <a:srgbClr val="2C2F34"/>
                          </a:solidFill>
                          <a:effectLst/>
                          <a:latin typeface="Arial Black" panose="020B0A04020102020204" pitchFamily="34" charset="0"/>
                          <a:cs typeface="B Titr" panose="00000700000000000000" pitchFamily="2" charset="-78"/>
                        </a:rPr>
                        <a:t>.</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حواس بصری تحت کنترل سیستم است</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26694808"/>
                  </a:ext>
                </a:extLst>
              </a:tr>
              <a:tr h="641808">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درجه غوطه وری</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کاربران تقریبا در فعالیت غوطه ور هستند</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کاربران کاملا در فعالیت غوطه ور هستند</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4298141"/>
                  </a:ext>
                </a:extLst>
              </a:tr>
              <a:tr h="742722">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هدف بهبود</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en-US" sz="1600">
                          <a:solidFill>
                            <a:srgbClr val="2C2F34"/>
                          </a:solidFill>
                          <a:effectLst/>
                          <a:latin typeface="Arial Black" panose="020B0A04020102020204" pitchFamily="34" charset="0"/>
                          <a:cs typeface="B Titr" panose="00000700000000000000" pitchFamily="2" charset="-78"/>
                        </a:rPr>
                        <a:t>AR </a:t>
                      </a:r>
                      <a:r>
                        <a:rPr lang="fa-IR" sz="1600">
                          <a:solidFill>
                            <a:srgbClr val="2C2F34"/>
                          </a:solidFill>
                          <a:effectLst/>
                          <a:latin typeface="Arial Black" panose="020B0A04020102020204" pitchFamily="34" charset="0"/>
                          <a:cs typeface="B Titr" panose="00000700000000000000" pitchFamily="2" charset="-78"/>
                        </a:rPr>
                        <a:t>هم تجربه دنیای مجازی و هم واقعی را بهبود می بخشند</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en-US" sz="1600">
                          <a:solidFill>
                            <a:srgbClr val="2C2F34"/>
                          </a:solidFill>
                          <a:effectLst/>
                          <a:latin typeface="Arial Black" panose="020B0A04020102020204" pitchFamily="34" charset="0"/>
                          <a:cs typeface="B Titr" panose="00000700000000000000" pitchFamily="2" charset="-78"/>
                        </a:rPr>
                        <a:t>VR </a:t>
                      </a:r>
                      <a:r>
                        <a:rPr lang="fa-IR" sz="1600">
                          <a:solidFill>
                            <a:srgbClr val="2C2F34"/>
                          </a:solidFill>
                          <a:effectLst/>
                          <a:latin typeface="Arial Black" panose="020B0A04020102020204" pitchFamily="34" charset="0"/>
                          <a:cs typeface="B Titr" panose="00000700000000000000" pitchFamily="2" charset="-78"/>
                        </a:rPr>
                        <a:t>دنیای تخیلی را بهبود می بخشد</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91801425"/>
                  </a:ext>
                </a:extLst>
              </a:tr>
              <a:tr h="742722">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دستگاه</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دستگاه</a:t>
                      </a:r>
                      <a:r>
                        <a:rPr lang="en-US" sz="1600">
                          <a:solidFill>
                            <a:srgbClr val="2C2F34"/>
                          </a:solidFill>
                          <a:effectLst/>
                          <a:latin typeface="Arial Black" panose="020B0A04020102020204" pitchFamily="34" charset="0"/>
                          <a:cs typeface="B Titr" panose="00000700000000000000" pitchFamily="2" charset="-78"/>
                        </a:rPr>
                        <a:t> AR </a:t>
                      </a:r>
                      <a:r>
                        <a:rPr lang="fa-IR" sz="1600">
                          <a:solidFill>
                            <a:srgbClr val="2C2F34"/>
                          </a:solidFill>
                          <a:effectLst/>
                          <a:latin typeface="Arial Black" panose="020B0A04020102020204" pitchFamily="34" charset="0"/>
                          <a:cs typeface="B Titr" panose="00000700000000000000" pitchFamily="2" charset="-78"/>
                        </a:rPr>
                        <a:t>خاصی مورد نیاز نیست(فقط دوربین و گوشی هوشمند)</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دستگاه</a:t>
                      </a:r>
                      <a:r>
                        <a:rPr lang="en-US" sz="1600">
                          <a:solidFill>
                            <a:srgbClr val="2C2F34"/>
                          </a:solidFill>
                          <a:effectLst/>
                          <a:latin typeface="Arial Black" panose="020B0A04020102020204" pitchFamily="34" charset="0"/>
                          <a:cs typeface="B Titr" panose="00000700000000000000" pitchFamily="2" charset="-78"/>
                        </a:rPr>
                        <a:t> VR </a:t>
                      </a:r>
                      <a:r>
                        <a:rPr lang="fa-IR" sz="1600">
                          <a:solidFill>
                            <a:srgbClr val="2C2F34"/>
                          </a:solidFill>
                          <a:effectLst/>
                          <a:latin typeface="Arial Black" panose="020B0A04020102020204" pitchFamily="34" charset="0"/>
                          <a:cs typeface="B Titr" panose="00000700000000000000" pitchFamily="2" charset="-78"/>
                        </a:rPr>
                        <a:t>خاصی مورد نیاز است( هدست، دستکش، وغیره)</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278609"/>
                  </a:ext>
                </a:extLst>
              </a:tr>
              <a:tr h="641808">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پهنای باند</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a:solidFill>
                            <a:srgbClr val="2C2F34"/>
                          </a:solidFill>
                          <a:effectLst/>
                          <a:latin typeface="Arial Black" panose="020B0A04020102020204" pitchFamily="34" charset="0"/>
                          <a:cs typeface="B Titr" panose="00000700000000000000" pitchFamily="2" charset="-78"/>
                        </a:rPr>
                        <a:t>پهنای باند بیشتر برای تجربه های با کیفیت بالا</a:t>
                      </a:r>
                      <a:endParaRPr lang="en-US" sz="160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rtl="0">
                        <a:lnSpc>
                          <a:spcPct val="150000"/>
                        </a:lnSpc>
                        <a:spcBef>
                          <a:spcPts val="0"/>
                        </a:spcBef>
                        <a:spcAft>
                          <a:spcPts val="0"/>
                        </a:spcAft>
                      </a:pPr>
                      <a:r>
                        <a:rPr lang="fa-IR" sz="1600" dirty="0">
                          <a:solidFill>
                            <a:srgbClr val="2C2F34"/>
                          </a:solidFill>
                          <a:effectLst/>
                          <a:latin typeface="Arial Black" panose="020B0A04020102020204" pitchFamily="34" charset="0"/>
                          <a:cs typeface="B Titr" panose="00000700000000000000" pitchFamily="2" charset="-78"/>
                        </a:rPr>
                        <a:t>الزامات پهنای باند کمتر</a:t>
                      </a:r>
                      <a:endParaRPr lang="en-US" sz="1600" dirty="0">
                        <a:effectLst/>
                        <a:latin typeface="Arial Black" panose="020B0A04020102020204" pitchFamily="34" charset="0"/>
                        <a:ea typeface="Calibri" panose="020F0502020204030204" pitchFamily="34" charset="0"/>
                        <a:cs typeface="B Titr" panose="00000700000000000000" pitchFamily="2" charset="-78"/>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3687917"/>
                  </a:ext>
                </a:extLst>
              </a:tr>
            </a:tbl>
          </a:graphicData>
        </a:graphic>
      </p:graphicFrame>
    </p:spTree>
    <p:extLst>
      <p:ext uri="{BB962C8B-B14F-4D97-AF65-F5344CB8AC3E}">
        <p14:creationId xmlns:p14="http://schemas.microsoft.com/office/powerpoint/2010/main" val="10527437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مزایا و معایب واقعیت افزوده</a:t>
            </a:r>
            <a:endParaRPr lang="en-US" sz="4000" dirty="0">
              <a:cs typeface="B Titr" panose="00000700000000000000" pitchFamily="2" charset="-78"/>
            </a:endParaRPr>
          </a:p>
        </p:txBody>
      </p:sp>
      <p:graphicFrame>
        <p:nvGraphicFramePr>
          <p:cNvPr id="8" name="Diagram 7">
            <a:extLst>
              <a:ext uri="{FF2B5EF4-FFF2-40B4-BE49-F238E27FC236}">
                <a16:creationId xmlns:a16="http://schemas.microsoft.com/office/drawing/2014/main" id="{470FBD49-9F4B-4460-B3F6-30CA1382E46B}"/>
              </a:ext>
            </a:extLst>
          </p:cNvPr>
          <p:cNvGraphicFramePr/>
          <p:nvPr>
            <p:extLst>
              <p:ext uri="{D42A27DB-BD31-4B8C-83A1-F6EECF244321}">
                <p14:modId xmlns:p14="http://schemas.microsoft.com/office/powerpoint/2010/main" val="3978172485"/>
              </p:ext>
            </p:extLst>
          </p:nvPr>
        </p:nvGraphicFramePr>
        <p:xfrm>
          <a:off x="390364" y="868680"/>
          <a:ext cx="11411271" cy="5989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020663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70BA9DE8-BA79-4A9F-AACA-9FE426C0234A}"/>
              </a:ext>
            </a:extLst>
          </p:cNvPr>
          <p:cNvSpPr/>
          <p:nvPr/>
        </p:nvSpPr>
        <p:spPr>
          <a:xfrm flipH="1">
            <a:off x="0" y="478972"/>
            <a:ext cx="11745168" cy="6379028"/>
          </a:xfrm>
          <a:custGeom>
            <a:avLst/>
            <a:gdLst>
              <a:gd name="connsiteX0" fmla="*/ 7271650 w 10953750"/>
              <a:gd name="connsiteY0" fmla="*/ 0 h 5778636"/>
              <a:gd name="connsiteX1" fmla="*/ 10953750 w 10953750"/>
              <a:gd name="connsiteY1" fmla="*/ 0 h 5778636"/>
              <a:gd name="connsiteX2" fmla="*/ 10953750 w 10953750"/>
              <a:gd name="connsiteY2" fmla="*/ 5778636 h 5778636"/>
              <a:gd name="connsiteX3" fmla="*/ 5877084 w 10953750"/>
              <a:gd name="connsiteY3" fmla="*/ 5778636 h 5778636"/>
              <a:gd name="connsiteX4" fmla="*/ 5981945 w 10953750"/>
              <a:gd name="connsiteY4" fmla="*/ 5665441 h 5778636"/>
              <a:gd name="connsiteX5" fmla="*/ 6143904 w 10953750"/>
              <a:gd name="connsiteY5" fmla="*/ 5486259 h 5778636"/>
              <a:gd name="connsiteX6" fmla="*/ 6431706 w 10953750"/>
              <a:gd name="connsiteY6" fmla="*/ 5128860 h 5778636"/>
              <a:gd name="connsiteX7" fmla="*/ 6649063 w 10953750"/>
              <a:gd name="connsiteY7" fmla="*/ 4852740 h 5778636"/>
              <a:gd name="connsiteX8" fmla="*/ 6821138 w 10953750"/>
              <a:gd name="connsiteY8" fmla="*/ 4646649 h 5778636"/>
              <a:gd name="connsiteX9" fmla="*/ 6939634 w 10953750"/>
              <a:gd name="connsiteY9" fmla="*/ 4494884 h 5778636"/>
              <a:gd name="connsiteX10" fmla="*/ 7011706 w 10953750"/>
              <a:gd name="connsiteY10" fmla="*/ 4397692 h 5778636"/>
              <a:gd name="connsiteX11" fmla="*/ 7033651 w 10953750"/>
              <a:gd name="connsiteY11" fmla="*/ 4367058 h 5778636"/>
              <a:gd name="connsiteX12" fmla="*/ 7036657 w 10953750"/>
              <a:gd name="connsiteY12" fmla="*/ 4359453 h 5778636"/>
              <a:gd name="connsiteX13" fmla="*/ 7352923 w 10953750"/>
              <a:gd name="connsiteY13" fmla="*/ 3890699 h 5778636"/>
              <a:gd name="connsiteX14" fmla="*/ 7431477 w 10953750"/>
              <a:gd name="connsiteY14" fmla="*/ 3763994 h 5778636"/>
              <a:gd name="connsiteX15" fmla="*/ 7599911 w 10953750"/>
              <a:gd name="connsiteY15" fmla="*/ 3484543 h 5778636"/>
              <a:gd name="connsiteX16" fmla="*/ 7729535 w 10953750"/>
              <a:gd name="connsiteY16" fmla="*/ 3262678 h 5778636"/>
              <a:gd name="connsiteX17" fmla="*/ 7848762 w 10953750"/>
              <a:gd name="connsiteY17" fmla="*/ 3055324 h 5778636"/>
              <a:gd name="connsiteX18" fmla="*/ 7855469 w 10953750"/>
              <a:gd name="connsiteY18" fmla="*/ 3035731 h 5778636"/>
              <a:gd name="connsiteX19" fmla="*/ 7899632 w 10953750"/>
              <a:gd name="connsiteY19" fmla="*/ 2916106 h 5778636"/>
              <a:gd name="connsiteX20" fmla="*/ 7971020 w 10953750"/>
              <a:gd name="connsiteY20" fmla="*/ 2806225 h 5778636"/>
              <a:gd name="connsiteX21" fmla="*/ 8071780 w 10953750"/>
              <a:gd name="connsiteY21" fmla="*/ 2607598 h 5778636"/>
              <a:gd name="connsiteX22" fmla="*/ 8093538 w 10953750"/>
              <a:gd name="connsiteY22" fmla="*/ 2515837 h 5778636"/>
              <a:gd name="connsiteX23" fmla="*/ 8104629 w 10953750"/>
              <a:gd name="connsiteY23" fmla="*/ 2496945 h 5778636"/>
              <a:gd name="connsiteX24" fmla="*/ 8134659 w 10953750"/>
              <a:gd name="connsiteY24" fmla="*/ 2455026 h 5778636"/>
              <a:gd name="connsiteX25" fmla="*/ 8161249 w 10953750"/>
              <a:gd name="connsiteY25" fmla="*/ 2383804 h 5778636"/>
              <a:gd name="connsiteX26" fmla="*/ 8199637 w 10953750"/>
              <a:gd name="connsiteY26" fmla="*/ 2272240 h 5778636"/>
              <a:gd name="connsiteX27" fmla="*/ 8229220 w 10953750"/>
              <a:gd name="connsiteY27" fmla="*/ 2210482 h 5778636"/>
              <a:gd name="connsiteX28" fmla="*/ 8282588 w 10953750"/>
              <a:gd name="connsiteY28" fmla="*/ 2129168 h 5778636"/>
              <a:gd name="connsiteX29" fmla="*/ 8304086 w 10953750"/>
              <a:gd name="connsiteY29" fmla="*/ 2078696 h 5778636"/>
              <a:gd name="connsiteX30" fmla="*/ 8304098 w 10953750"/>
              <a:gd name="connsiteY30" fmla="*/ 2061626 h 5778636"/>
              <a:gd name="connsiteX31" fmla="*/ 8292795 w 10953750"/>
              <a:gd name="connsiteY31" fmla="*/ 2053529 h 5778636"/>
              <a:gd name="connsiteX32" fmla="*/ 8293503 w 10953750"/>
              <a:gd name="connsiteY32" fmla="*/ 2032078 h 5778636"/>
              <a:gd name="connsiteX33" fmla="*/ 8348684 w 10953750"/>
              <a:gd name="connsiteY33" fmla="*/ 1995978 h 5778636"/>
              <a:gd name="connsiteX34" fmla="*/ 8359775 w 10953750"/>
              <a:gd name="connsiteY34" fmla="*/ 1977086 h 5778636"/>
              <a:gd name="connsiteX35" fmla="*/ 8342474 w 10953750"/>
              <a:gd name="connsiteY35" fmla="*/ 1967131 h 5778636"/>
              <a:gd name="connsiteX36" fmla="*/ 8328414 w 10953750"/>
              <a:gd name="connsiteY36" fmla="*/ 1942421 h 5778636"/>
              <a:gd name="connsiteX37" fmla="*/ 8333965 w 10953750"/>
              <a:gd name="connsiteY37" fmla="*/ 1924440 h 5778636"/>
              <a:gd name="connsiteX38" fmla="*/ 8324054 w 10953750"/>
              <a:gd name="connsiteY38" fmla="*/ 1907581 h 5778636"/>
              <a:gd name="connsiteX39" fmla="*/ 8311596 w 10953750"/>
              <a:gd name="connsiteY39" fmla="*/ 1901096 h 5778636"/>
              <a:gd name="connsiteX40" fmla="*/ 8319222 w 10953750"/>
              <a:gd name="connsiteY40" fmla="*/ 1887041 h 5778636"/>
              <a:gd name="connsiteX41" fmla="*/ 8348098 w 10953750"/>
              <a:gd name="connsiteY41" fmla="*/ 1846734 h 5778636"/>
              <a:gd name="connsiteX42" fmla="*/ 8454560 w 10953750"/>
              <a:gd name="connsiteY42" fmla="*/ 1742462 h 5778636"/>
              <a:gd name="connsiteX43" fmla="*/ 8480182 w 10953750"/>
              <a:gd name="connsiteY43" fmla="*/ 1733981 h 5778636"/>
              <a:gd name="connsiteX44" fmla="*/ 8454112 w 10953750"/>
              <a:gd name="connsiteY44" fmla="*/ 1722624 h 5778636"/>
              <a:gd name="connsiteX45" fmla="*/ 8437755 w 10953750"/>
              <a:gd name="connsiteY45" fmla="*/ 1684068 h 5778636"/>
              <a:gd name="connsiteX46" fmla="*/ 8507800 w 10953750"/>
              <a:gd name="connsiteY46" fmla="*/ 1514672 h 5778636"/>
              <a:gd name="connsiteX47" fmla="*/ 8537843 w 10953750"/>
              <a:gd name="connsiteY47" fmla="*/ 1455683 h 5778636"/>
              <a:gd name="connsiteX48" fmla="*/ 8524019 w 10953750"/>
              <a:gd name="connsiteY48" fmla="*/ 1423822 h 5778636"/>
              <a:gd name="connsiteX49" fmla="*/ 8524279 w 10953750"/>
              <a:gd name="connsiteY49" fmla="*/ 1382533 h 5778636"/>
              <a:gd name="connsiteX50" fmla="*/ 8546920 w 10953750"/>
              <a:gd name="connsiteY50" fmla="*/ 1347518 h 5778636"/>
              <a:gd name="connsiteX51" fmla="*/ 8561935 w 10953750"/>
              <a:gd name="connsiteY51" fmla="*/ 1326559 h 5778636"/>
              <a:gd name="connsiteX52" fmla="*/ 8586415 w 10953750"/>
              <a:gd name="connsiteY52" fmla="*/ 1302620 h 5778636"/>
              <a:gd name="connsiteX53" fmla="*/ 8594971 w 10953750"/>
              <a:gd name="connsiteY53" fmla="*/ 1277033 h 5778636"/>
              <a:gd name="connsiteX54" fmla="*/ 8592450 w 10953750"/>
              <a:gd name="connsiteY54" fmla="*/ 1253269 h 5778636"/>
              <a:gd name="connsiteX55" fmla="*/ 8601702 w 10953750"/>
              <a:gd name="connsiteY55" fmla="*/ 1223301 h 5778636"/>
              <a:gd name="connsiteX56" fmla="*/ 8641409 w 10953750"/>
              <a:gd name="connsiteY56" fmla="*/ 1205392 h 5778636"/>
              <a:gd name="connsiteX57" fmla="*/ 8639334 w 10953750"/>
              <a:gd name="connsiteY57" fmla="*/ 1201466 h 5778636"/>
              <a:gd name="connsiteX58" fmla="*/ 8594584 w 10953750"/>
              <a:gd name="connsiteY58" fmla="*/ 1171847 h 5778636"/>
              <a:gd name="connsiteX59" fmla="*/ 8589976 w 10953750"/>
              <a:gd name="connsiteY59" fmla="*/ 1161227 h 5778636"/>
              <a:gd name="connsiteX60" fmla="*/ 8613337 w 10953750"/>
              <a:gd name="connsiteY60" fmla="*/ 1087692 h 5778636"/>
              <a:gd name="connsiteX61" fmla="*/ 8618901 w 10953750"/>
              <a:gd name="connsiteY61" fmla="*/ 1052642 h 5778636"/>
              <a:gd name="connsiteX62" fmla="*/ 8594681 w 10953750"/>
              <a:gd name="connsiteY62" fmla="*/ 1035291 h 5778636"/>
              <a:gd name="connsiteX63" fmla="*/ 8550119 w 10953750"/>
              <a:gd name="connsiteY63" fmla="*/ 1066800 h 5778636"/>
              <a:gd name="connsiteX64" fmla="*/ 8540619 w 10953750"/>
              <a:gd name="connsiteY64" fmla="*/ 1120988 h 5778636"/>
              <a:gd name="connsiteX65" fmla="*/ 8531814 w 10953750"/>
              <a:gd name="connsiteY65" fmla="*/ 1170794 h 5778636"/>
              <a:gd name="connsiteX66" fmla="*/ 8507782 w 10953750"/>
              <a:gd name="connsiteY66" fmla="*/ 1214571 h 5778636"/>
              <a:gd name="connsiteX67" fmla="*/ 8469219 w 10953750"/>
              <a:gd name="connsiteY67" fmla="*/ 1247938 h 5778636"/>
              <a:gd name="connsiteX68" fmla="*/ 8433376 w 10953750"/>
              <a:gd name="connsiteY68" fmla="*/ 1349127 h 5778636"/>
              <a:gd name="connsiteX69" fmla="*/ 8375637 w 10953750"/>
              <a:gd name="connsiteY69" fmla="*/ 1412672 h 5778636"/>
              <a:gd name="connsiteX70" fmla="*/ 8359231 w 10953750"/>
              <a:gd name="connsiteY70" fmla="*/ 1442394 h 5778636"/>
              <a:gd name="connsiteX71" fmla="*/ 8285248 w 10953750"/>
              <a:gd name="connsiteY71" fmla="*/ 1630927 h 5778636"/>
              <a:gd name="connsiteX72" fmla="*/ 8268383 w 10953750"/>
              <a:gd name="connsiteY72" fmla="*/ 1657881 h 5778636"/>
              <a:gd name="connsiteX73" fmla="*/ 8260521 w 10953750"/>
              <a:gd name="connsiteY73" fmla="*/ 1679086 h 5778636"/>
              <a:gd name="connsiteX74" fmla="*/ 8241146 w 10953750"/>
              <a:gd name="connsiteY74" fmla="*/ 1665206 h 5778636"/>
              <a:gd name="connsiteX75" fmla="*/ 8221299 w 10953750"/>
              <a:gd name="connsiteY75" fmla="*/ 1665625 h 5778636"/>
              <a:gd name="connsiteX76" fmla="*/ 8205352 w 10953750"/>
              <a:gd name="connsiteY76" fmla="*/ 1698117 h 5778636"/>
              <a:gd name="connsiteX77" fmla="*/ 8171149 w 10953750"/>
              <a:gd name="connsiteY77" fmla="*/ 1766324 h 5778636"/>
              <a:gd name="connsiteX78" fmla="*/ 8172987 w 10953750"/>
              <a:gd name="connsiteY78" fmla="*/ 1777399 h 5778636"/>
              <a:gd name="connsiteX79" fmla="*/ 8169957 w 10953750"/>
              <a:gd name="connsiteY79" fmla="*/ 1819144 h 5778636"/>
              <a:gd name="connsiteX80" fmla="*/ 8089764 w 10953750"/>
              <a:gd name="connsiteY80" fmla="*/ 1978831 h 5778636"/>
              <a:gd name="connsiteX81" fmla="*/ 8080524 w 10953750"/>
              <a:gd name="connsiteY81" fmla="*/ 1991730 h 5778636"/>
              <a:gd name="connsiteX82" fmla="*/ 8070341 w 10953750"/>
              <a:gd name="connsiteY82" fmla="*/ 2033229 h 5778636"/>
              <a:gd name="connsiteX83" fmla="*/ 8052084 w 10953750"/>
              <a:gd name="connsiteY83" fmla="*/ 2068944 h 5778636"/>
              <a:gd name="connsiteX84" fmla="*/ 8023232 w 10953750"/>
              <a:gd name="connsiteY84" fmla="*/ 2075113 h 5778636"/>
              <a:gd name="connsiteX85" fmla="*/ 8025282 w 10953750"/>
              <a:gd name="connsiteY85" fmla="*/ 2113177 h 5778636"/>
              <a:gd name="connsiteX86" fmla="*/ 8000331 w 10953750"/>
              <a:gd name="connsiteY86" fmla="*/ 2151416 h 5778636"/>
              <a:gd name="connsiteX87" fmla="*/ 7920695 w 10953750"/>
              <a:gd name="connsiteY87" fmla="*/ 2177317 h 5778636"/>
              <a:gd name="connsiteX88" fmla="*/ 7917925 w 10953750"/>
              <a:gd name="connsiteY88" fmla="*/ 2177772 h 5778636"/>
              <a:gd name="connsiteX89" fmla="*/ 7882143 w 10953750"/>
              <a:gd name="connsiteY89" fmla="*/ 2193613 h 5778636"/>
              <a:gd name="connsiteX90" fmla="*/ 7764047 w 10953750"/>
              <a:gd name="connsiteY90" fmla="*/ 2433495 h 5778636"/>
              <a:gd name="connsiteX91" fmla="*/ 7682015 w 10953750"/>
              <a:gd name="connsiteY91" fmla="*/ 2582106 h 5778636"/>
              <a:gd name="connsiteX92" fmla="*/ 7604804 w 10953750"/>
              <a:gd name="connsiteY92" fmla="*/ 2768325 h 5778636"/>
              <a:gd name="connsiteX93" fmla="*/ 7520946 w 10953750"/>
              <a:gd name="connsiteY93" fmla="*/ 2888791 h 5778636"/>
              <a:gd name="connsiteX94" fmla="*/ 7492294 w 10953750"/>
              <a:gd name="connsiteY94" fmla="*/ 2939017 h 5778636"/>
              <a:gd name="connsiteX95" fmla="*/ 7440058 w 10953750"/>
              <a:gd name="connsiteY95" fmla="*/ 3052859 h 5778636"/>
              <a:gd name="connsiteX96" fmla="*/ 7379525 w 10953750"/>
              <a:gd name="connsiteY96" fmla="*/ 3150998 h 5778636"/>
              <a:gd name="connsiteX97" fmla="*/ 7292414 w 10953750"/>
              <a:gd name="connsiteY97" fmla="*/ 3303289 h 5778636"/>
              <a:gd name="connsiteX98" fmla="*/ 7235346 w 10953750"/>
              <a:gd name="connsiteY98" fmla="*/ 3396591 h 5778636"/>
              <a:gd name="connsiteX99" fmla="*/ 7114044 w 10953750"/>
              <a:gd name="connsiteY99" fmla="*/ 3600020 h 5778636"/>
              <a:gd name="connsiteX100" fmla="*/ 6981439 w 10953750"/>
              <a:gd name="connsiteY100" fmla="*/ 3795352 h 5778636"/>
              <a:gd name="connsiteX101" fmla="*/ 6895955 w 10953750"/>
              <a:gd name="connsiteY101" fmla="*/ 3931730 h 5778636"/>
              <a:gd name="connsiteX102" fmla="*/ 6749266 w 10953750"/>
              <a:gd name="connsiteY102" fmla="*/ 4136490 h 5778636"/>
              <a:gd name="connsiteX103" fmla="*/ 6681803 w 10953750"/>
              <a:gd name="connsiteY103" fmla="*/ 4244303 h 5778636"/>
              <a:gd name="connsiteX104" fmla="*/ 6587562 w 10953750"/>
              <a:gd name="connsiteY104" fmla="*/ 4362209 h 5778636"/>
              <a:gd name="connsiteX105" fmla="*/ 6533276 w 10953750"/>
              <a:gd name="connsiteY105" fmla="*/ 4437986 h 5778636"/>
              <a:gd name="connsiteX106" fmla="*/ 6478754 w 10953750"/>
              <a:gd name="connsiteY106" fmla="*/ 4520914 h 5778636"/>
              <a:gd name="connsiteX107" fmla="*/ 6394225 w 10953750"/>
              <a:gd name="connsiteY107" fmla="*/ 4611622 h 5778636"/>
              <a:gd name="connsiteX108" fmla="*/ 6287975 w 10953750"/>
              <a:gd name="connsiteY108" fmla="*/ 4742882 h 5778636"/>
              <a:gd name="connsiteX109" fmla="*/ 6141770 w 10953750"/>
              <a:gd name="connsiteY109" fmla="*/ 4916272 h 5778636"/>
              <a:gd name="connsiteX110" fmla="*/ 6056310 w 10953750"/>
              <a:gd name="connsiteY110" fmla="*/ 5018511 h 5778636"/>
              <a:gd name="connsiteX111" fmla="*/ 5932958 w 10953750"/>
              <a:gd name="connsiteY111" fmla="*/ 5183875 h 5778636"/>
              <a:gd name="connsiteX112" fmla="*/ 5915185 w 10953750"/>
              <a:gd name="connsiteY112" fmla="*/ 5188221 h 5778636"/>
              <a:gd name="connsiteX113" fmla="*/ 5908974 w 10953750"/>
              <a:gd name="connsiteY113" fmla="*/ 5159374 h 5778636"/>
              <a:gd name="connsiteX114" fmla="*/ 5934844 w 10953750"/>
              <a:gd name="connsiteY114" fmla="*/ 5126673 h 5778636"/>
              <a:gd name="connsiteX115" fmla="*/ 6475138 w 10953750"/>
              <a:gd name="connsiteY115" fmla="*/ 4413414 h 5778636"/>
              <a:gd name="connsiteX116" fmla="*/ 6945246 w 10953750"/>
              <a:gd name="connsiteY116" fmla="*/ 3740147 h 5778636"/>
              <a:gd name="connsiteX117" fmla="*/ 7222266 w 10953750"/>
              <a:gd name="connsiteY117" fmla="*/ 3292071 h 5778636"/>
              <a:gd name="connsiteX118" fmla="*/ 7448712 w 10953750"/>
              <a:gd name="connsiteY118" fmla="*/ 2890717 h 5778636"/>
              <a:gd name="connsiteX119" fmla="*/ 7692084 w 10953750"/>
              <a:gd name="connsiteY119" fmla="*/ 2377062 h 5778636"/>
              <a:gd name="connsiteX120" fmla="*/ 7773432 w 10953750"/>
              <a:gd name="connsiteY120" fmla="*/ 2215762 h 5778636"/>
              <a:gd name="connsiteX121" fmla="*/ 7843253 w 10953750"/>
              <a:gd name="connsiteY121" fmla="*/ 2036447 h 5778636"/>
              <a:gd name="connsiteX122" fmla="*/ 7880226 w 10953750"/>
              <a:gd name="connsiteY122" fmla="*/ 1967784 h 5778636"/>
              <a:gd name="connsiteX123" fmla="*/ 7912567 w 10953750"/>
              <a:gd name="connsiteY123" fmla="*/ 1922641 h 5778636"/>
              <a:gd name="connsiteX124" fmla="*/ 7957626 w 10953750"/>
              <a:gd name="connsiteY124" fmla="*/ 1842692 h 5778636"/>
              <a:gd name="connsiteX125" fmla="*/ 7976366 w 10953750"/>
              <a:gd name="connsiteY125" fmla="*/ 1775606 h 5778636"/>
              <a:gd name="connsiteX126" fmla="*/ 7985383 w 10953750"/>
              <a:gd name="connsiteY126" fmla="*/ 1752789 h 5778636"/>
              <a:gd name="connsiteX127" fmla="*/ 8013563 w 10953750"/>
              <a:gd name="connsiteY127" fmla="*/ 1716863 h 5778636"/>
              <a:gd name="connsiteX128" fmla="*/ 8067897 w 10953750"/>
              <a:gd name="connsiteY128" fmla="*/ 1572808 h 5778636"/>
              <a:gd name="connsiteX129" fmla="*/ 8094003 w 10953750"/>
              <a:gd name="connsiteY129" fmla="*/ 1532957 h 5778636"/>
              <a:gd name="connsiteX130" fmla="*/ 8117588 w 10953750"/>
              <a:gd name="connsiteY130" fmla="*/ 1469341 h 5778636"/>
              <a:gd name="connsiteX131" fmla="*/ 8118767 w 10953750"/>
              <a:gd name="connsiteY131" fmla="*/ 1433590 h 5778636"/>
              <a:gd name="connsiteX132" fmla="*/ 8162694 w 10953750"/>
              <a:gd name="connsiteY132" fmla="*/ 1321115 h 5778636"/>
              <a:gd name="connsiteX133" fmla="*/ 8209839 w 10953750"/>
              <a:gd name="connsiteY133" fmla="*/ 1228022 h 5778636"/>
              <a:gd name="connsiteX134" fmla="*/ 8216322 w 10953750"/>
              <a:gd name="connsiteY134" fmla="*/ 1198510 h 5778636"/>
              <a:gd name="connsiteX135" fmla="*/ 8218196 w 10953750"/>
              <a:gd name="connsiteY135" fmla="*/ 1158378 h 5778636"/>
              <a:gd name="connsiteX136" fmla="*/ 8243643 w 10953750"/>
              <a:gd name="connsiteY136" fmla="*/ 1071699 h 5778636"/>
              <a:gd name="connsiteX137" fmla="*/ 8291731 w 10953750"/>
              <a:gd name="connsiteY137" fmla="*/ 950006 h 5778636"/>
              <a:gd name="connsiteX138" fmla="*/ 8291060 w 10953750"/>
              <a:gd name="connsiteY138" fmla="*/ 920248 h 5778636"/>
              <a:gd name="connsiteX139" fmla="*/ 8279298 w 10953750"/>
              <a:gd name="connsiteY139" fmla="*/ 909382 h 5778636"/>
              <a:gd name="connsiteX140" fmla="*/ 8266242 w 10953750"/>
              <a:gd name="connsiteY140" fmla="*/ 770723 h 5778636"/>
              <a:gd name="connsiteX141" fmla="*/ 8256790 w 10953750"/>
              <a:gd name="connsiteY141" fmla="*/ 756632 h 5778636"/>
              <a:gd name="connsiteX142" fmla="*/ 8241327 w 10953750"/>
              <a:gd name="connsiteY142" fmla="*/ 757753 h 5778636"/>
              <a:gd name="connsiteX143" fmla="*/ 8215717 w 10953750"/>
              <a:gd name="connsiteY143" fmla="*/ 749165 h 5778636"/>
              <a:gd name="connsiteX144" fmla="*/ 8229118 w 10953750"/>
              <a:gd name="connsiteY144" fmla="*/ 727049 h 5778636"/>
              <a:gd name="connsiteX145" fmla="*/ 8262614 w 10953750"/>
              <a:gd name="connsiteY145" fmla="*/ 680293 h 5778636"/>
              <a:gd name="connsiteX146" fmla="*/ 8294483 w 10953750"/>
              <a:gd name="connsiteY146" fmla="*/ 649450 h 5778636"/>
              <a:gd name="connsiteX147" fmla="*/ 8310641 w 10953750"/>
              <a:gd name="connsiteY147" fmla="*/ 643947 h 5778636"/>
              <a:gd name="connsiteX148" fmla="*/ 8322191 w 10953750"/>
              <a:gd name="connsiteY148" fmla="*/ 627824 h 5778636"/>
              <a:gd name="connsiteX149" fmla="*/ 8306045 w 10953750"/>
              <a:gd name="connsiteY149" fmla="*/ 616257 h 5778636"/>
              <a:gd name="connsiteX150" fmla="*/ 8279044 w 10953750"/>
              <a:gd name="connsiteY150" fmla="*/ 616432 h 5778636"/>
              <a:gd name="connsiteX151" fmla="*/ 8267506 w 10953750"/>
              <a:gd name="connsiteY151" fmla="*/ 615485 h 5778636"/>
              <a:gd name="connsiteX152" fmla="*/ 8272821 w 10953750"/>
              <a:gd name="connsiteY152" fmla="*/ 604655 h 5778636"/>
              <a:gd name="connsiteX153" fmla="*/ 8284136 w 10953750"/>
              <a:gd name="connsiteY153" fmla="*/ 595682 h 5778636"/>
              <a:gd name="connsiteX154" fmla="*/ 8291066 w 10953750"/>
              <a:gd name="connsiteY154" fmla="*/ 586009 h 5778636"/>
              <a:gd name="connsiteX155" fmla="*/ 8311893 w 10953750"/>
              <a:gd name="connsiteY155" fmla="*/ 505779 h 5778636"/>
              <a:gd name="connsiteX156" fmla="*/ 8336148 w 10953750"/>
              <a:gd name="connsiteY156" fmla="*/ 471921 h 5778636"/>
              <a:gd name="connsiteX157" fmla="*/ 8341936 w 10953750"/>
              <a:gd name="connsiteY157" fmla="*/ 446790 h 5778636"/>
              <a:gd name="connsiteX158" fmla="*/ 8317704 w 10953750"/>
              <a:gd name="connsiteY158" fmla="*/ 446509 h 5778636"/>
              <a:gd name="connsiteX159" fmla="*/ 8302701 w 10953750"/>
              <a:gd name="connsiteY159" fmla="*/ 450399 h 5778636"/>
              <a:gd name="connsiteX160" fmla="*/ 8284009 w 10953750"/>
              <a:gd name="connsiteY160" fmla="*/ 449207 h 5778636"/>
              <a:gd name="connsiteX161" fmla="*/ 8290715 w 10953750"/>
              <a:gd name="connsiteY161" fmla="*/ 429614 h 5778636"/>
              <a:gd name="connsiteX162" fmla="*/ 8309903 w 10953750"/>
              <a:gd name="connsiteY162" fmla="*/ 382367 h 5778636"/>
              <a:gd name="connsiteX163" fmla="*/ 8379169 w 10953750"/>
              <a:gd name="connsiteY163" fmla="*/ 336838 h 5778636"/>
              <a:gd name="connsiteX164" fmla="*/ 8415410 w 10953750"/>
              <a:gd name="connsiteY164" fmla="*/ 323766 h 5778636"/>
              <a:gd name="connsiteX165" fmla="*/ 8324991 w 10953750"/>
              <a:gd name="connsiteY165" fmla="*/ 258990 h 5778636"/>
              <a:gd name="connsiteX166" fmla="*/ 8285756 w 10953750"/>
              <a:gd name="connsiteY166" fmla="*/ 262599 h 5778636"/>
              <a:gd name="connsiteX167" fmla="*/ 8276305 w 10953750"/>
              <a:gd name="connsiteY167" fmla="*/ 248509 h 5778636"/>
              <a:gd name="connsiteX168" fmla="*/ 8263140 w 10953750"/>
              <a:gd name="connsiteY168" fmla="*/ 263475 h 5778636"/>
              <a:gd name="connsiteX169" fmla="*/ 8258284 w 10953750"/>
              <a:gd name="connsiteY169" fmla="*/ 277074 h 5778636"/>
              <a:gd name="connsiteX170" fmla="*/ 8237046 w 10953750"/>
              <a:gd name="connsiteY170" fmla="*/ 286257 h 5778636"/>
              <a:gd name="connsiteX171" fmla="*/ 8215348 w 10953750"/>
              <a:gd name="connsiteY171" fmla="*/ 292670 h 5778636"/>
              <a:gd name="connsiteX172" fmla="*/ 8197551 w 10953750"/>
              <a:gd name="connsiteY172" fmla="*/ 331155 h 5778636"/>
              <a:gd name="connsiteX173" fmla="*/ 8176065 w 10953750"/>
              <a:gd name="connsiteY173" fmla="*/ 364557 h 5778636"/>
              <a:gd name="connsiteX174" fmla="*/ 8144220 w 10953750"/>
              <a:gd name="connsiteY174" fmla="*/ 361262 h 5778636"/>
              <a:gd name="connsiteX175" fmla="*/ 8129912 w 10953750"/>
              <a:gd name="connsiteY175" fmla="*/ 360771 h 5778636"/>
              <a:gd name="connsiteX176" fmla="*/ 8136334 w 10953750"/>
              <a:gd name="connsiteY176" fmla="*/ 416606 h 5778636"/>
              <a:gd name="connsiteX177" fmla="*/ 8148320 w 10953750"/>
              <a:gd name="connsiteY177" fmla="*/ 437391 h 5778636"/>
              <a:gd name="connsiteX178" fmla="*/ 8127753 w 10953750"/>
              <a:gd name="connsiteY178" fmla="*/ 476331 h 5778636"/>
              <a:gd name="connsiteX179" fmla="*/ 8115756 w 10953750"/>
              <a:gd name="connsiteY179" fmla="*/ 472616 h 5778636"/>
              <a:gd name="connsiteX180" fmla="*/ 8098914 w 10953750"/>
              <a:gd name="connsiteY180" fmla="*/ 465430 h 5778636"/>
              <a:gd name="connsiteX181" fmla="*/ 8080905 w 10953750"/>
              <a:gd name="connsiteY181" fmla="*/ 476926 h 5778636"/>
              <a:gd name="connsiteX182" fmla="*/ 8065170 w 10953750"/>
              <a:gd name="connsiteY182" fmla="*/ 536406 h 5778636"/>
              <a:gd name="connsiteX183" fmla="*/ 8056837 w 10953750"/>
              <a:gd name="connsiteY183" fmla="*/ 571912 h 5778636"/>
              <a:gd name="connsiteX184" fmla="*/ 7993323 w 10953750"/>
              <a:gd name="connsiteY184" fmla="*/ 643518 h 5778636"/>
              <a:gd name="connsiteX185" fmla="*/ 7973923 w 10953750"/>
              <a:gd name="connsiteY185" fmla="*/ 663776 h 5778636"/>
              <a:gd name="connsiteX186" fmla="*/ 7951705 w 10953750"/>
              <a:gd name="connsiteY186" fmla="*/ 752768 h 5778636"/>
              <a:gd name="connsiteX187" fmla="*/ 7924444 w 10953750"/>
              <a:gd name="connsiteY187" fmla="*/ 794232 h 5778636"/>
              <a:gd name="connsiteX188" fmla="*/ 7859339 w 10953750"/>
              <a:gd name="connsiteY188" fmla="*/ 830542 h 5778636"/>
              <a:gd name="connsiteX189" fmla="*/ 7886092 w 10953750"/>
              <a:gd name="connsiteY189" fmla="*/ 854588 h 5778636"/>
              <a:gd name="connsiteX190" fmla="*/ 7884218 w 10953750"/>
              <a:gd name="connsiteY190" fmla="*/ 894720 h 5778636"/>
              <a:gd name="connsiteX191" fmla="*/ 7860222 w 10953750"/>
              <a:gd name="connsiteY191" fmla="*/ 887289 h 5778636"/>
              <a:gd name="connsiteX192" fmla="*/ 7836215 w 10953750"/>
              <a:gd name="connsiteY192" fmla="*/ 896927 h 5778636"/>
              <a:gd name="connsiteX193" fmla="*/ 7813338 w 10953750"/>
              <a:gd name="connsiteY193" fmla="*/ 939092 h 5778636"/>
              <a:gd name="connsiteX194" fmla="*/ 7784450 w 10953750"/>
              <a:gd name="connsiteY194" fmla="*/ 996468 h 5778636"/>
              <a:gd name="connsiteX195" fmla="*/ 7763200 w 10953750"/>
              <a:gd name="connsiteY195" fmla="*/ 1022720 h 5778636"/>
              <a:gd name="connsiteX196" fmla="*/ 7741043 w 10953750"/>
              <a:gd name="connsiteY196" fmla="*/ 1026365 h 5778636"/>
              <a:gd name="connsiteX197" fmla="*/ 7710341 w 10953750"/>
              <a:gd name="connsiteY197" fmla="*/ 1038527 h 5778636"/>
              <a:gd name="connsiteX198" fmla="*/ 7727170 w 10953750"/>
              <a:gd name="connsiteY198" fmla="*/ 1062782 h 5778636"/>
              <a:gd name="connsiteX199" fmla="*/ 7725544 w 10953750"/>
              <a:gd name="connsiteY199" fmla="*/ 1078695 h 5778636"/>
              <a:gd name="connsiteX200" fmla="*/ 7713310 w 10953750"/>
              <a:gd name="connsiteY200" fmla="*/ 1082129 h 5778636"/>
              <a:gd name="connsiteX201" fmla="*/ 7674075 w 10953750"/>
              <a:gd name="connsiteY201" fmla="*/ 1085738 h 5778636"/>
              <a:gd name="connsiteX202" fmla="*/ 7650080 w 10953750"/>
              <a:gd name="connsiteY202" fmla="*/ 1078307 h 5778636"/>
              <a:gd name="connsiteX203" fmla="*/ 7651707 w 10953750"/>
              <a:gd name="connsiteY203" fmla="*/ 1062394 h 5778636"/>
              <a:gd name="connsiteX204" fmla="*/ 7713667 w 10953750"/>
              <a:gd name="connsiteY204" fmla="*/ 904284 h 5778636"/>
              <a:gd name="connsiteX205" fmla="*/ 7749297 w 10953750"/>
              <a:gd name="connsiteY205" fmla="*/ 776106 h 5778636"/>
              <a:gd name="connsiteX206" fmla="*/ 7724431 w 10953750"/>
              <a:gd name="connsiteY206" fmla="*/ 694859 h 5778636"/>
              <a:gd name="connsiteX207" fmla="*/ 7754686 w 10953750"/>
              <a:gd name="connsiteY207" fmla="*/ 662859 h 5778636"/>
              <a:gd name="connsiteX208" fmla="*/ 7738316 w 10953750"/>
              <a:gd name="connsiteY208" fmla="*/ 641373 h 5778636"/>
              <a:gd name="connsiteX209" fmla="*/ 7732341 w 10953750"/>
              <a:gd name="connsiteY209" fmla="*/ 605376 h 5778636"/>
              <a:gd name="connsiteX210" fmla="*/ 7760273 w 10953750"/>
              <a:gd name="connsiteY210" fmla="*/ 593670 h 5778636"/>
              <a:gd name="connsiteX211" fmla="*/ 7796962 w 10953750"/>
              <a:gd name="connsiteY211" fmla="*/ 600435 h 5778636"/>
              <a:gd name="connsiteX212" fmla="*/ 7782218 w 10953750"/>
              <a:gd name="connsiteY212" fmla="*/ 563036 h 5778636"/>
              <a:gd name="connsiteX213" fmla="*/ 7779014 w 10953750"/>
              <a:gd name="connsiteY213" fmla="*/ 526584 h 5778636"/>
              <a:gd name="connsiteX214" fmla="*/ 7717410 w 10953750"/>
              <a:gd name="connsiteY214" fmla="*/ 506849 h 5778636"/>
              <a:gd name="connsiteX215" fmla="*/ 7692012 w 10953750"/>
              <a:gd name="connsiteY215" fmla="*/ 525250 h 5778636"/>
              <a:gd name="connsiteX216" fmla="*/ 7701228 w 10953750"/>
              <a:gd name="connsiteY216" fmla="*/ 546490 h 5778636"/>
              <a:gd name="connsiteX217" fmla="*/ 7703985 w 10953750"/>
              <a:gd name="connsiteY217" fmla="*/ 563104 h 5778636"/>
              <a:gd name="connsiteX218" fmla="*/ 7693330 w 10953750"/>
              <a:gd name="connsiteY218" fmla="*/ 618904 h 5778636"/>
              <a:gd name="connsiteX219" fmla="*/ 7669534 w 10953750"/>
              <a:gd name="connsiteY219" fmla="*/ 655531 h 5778636"/>
              <a:gd name="connsiteX220" fmla="*/ 7667448 w 10953750"/>
              <a:gd name="connsiteY220" fmla="*/ 668675 h 5778636"/>
              <a:gd name="connsiteX221" fmla="*/ 7671820 w 10953750"/>
              <a:gd name="connsiteY221" fmla="*/ 686445 h 5778636"/>
              <a:gd name="connsiteX222" fmla="*/ 7611758 w 10953750"/>
              <a:gd name="connsiteY222" fmla="*/ 770284 h 5778636"/>
              <a:gd name="connsiteX223" fmla="*/ 7577343 w 10953750"/>
              <a:gd name="connsiteY223" fmla="*/ 811502 h 5778636"/>
              <a:gd name="connsiteX224" fmla="*/ 7572463 w 10953750"/>
              <a:gd name="connsiteY224" fmla="*/ 859241 h 5778636"/>
              <a:gd name="connsiteX225" fmla="*/ 7567371 w 10953750"/>
              <a:gd name="connsiteY225" fmla="*/ 879990 h 5778636"/>
              <a:gd name="connsiteX226" fmla="*/ 7543376 w 10953750"/>
              <a:gd name="connsiteY226" fmla="*/ 872559 h 5778636"/>
              <a:gd name="connsiteX227" fmla="*/ 7527925 w 10953750"/>
              <a:gd name="connsiteY227" fmla="*/ 856610 h 5778636"/>
              <a:gd name="connsiteX228" fmla="*/ 7516187 w 10953750"/>
              <a:gd name="connsiteY228" fmla="*/ 811606 h 5778636"/>
              <a:gd name="connsiteX229" fmla="*/ 7550874 w 10953750"/>
              <a:gd name="connsiteY229" fmla="*/ 712029 h 5778636"/>
              <a:gd name="connsiteX230" fmla="*/ 7526431 w 10953750"/>
              <a:gd name="connsiteY230" fmla="*/ 684759 h 5778636"/>
              <a:gd name="connsiteX231" fmla="*/ 7522047 w 10953750"/>
              <a:gd name="connsiteY231" fmla="*/ 684058 h 5778636"/>
              <a:gd name="connsiteX232" fmla="*/ 7469660 w 10953750"/>
              <a:gd name="connsiteY232" fmla="*/ 685563 h 5778636"/>
              <a:gd name="connsiteX233" fmla="*/ 7463649 w 10953750"/>
              <a:gd name="connsiteY233" fmla="*/ 700775 h 5778636"/>
              <a:gd name="connsiteX234" fmla="*/ 7498959 w 10953750"/>
              <a:gd name="connsiteY234" fmla="*/ 699234 h 5778636"/>
              <a:gd name="connsiteX235" fmla="*/ 7501940 w 10953750"/>
              <a:gd name="connsiteY235" fmla="*/ 725767 h 5778636"/>
              <a:gd name="connsiteX236" fmla="*/ 7484862 w 10953750"/>
              <a:gd name="connsiteY236" fmla="*/ 725732 h 5778636"/>
              <a:gd name="connsiteX237" fmla="*/ 7430848 w 10953750"/>
              <a:gd name="connsiteY237" fmla="*/ 743150 h 5778636"/>
              <a:gd name="connsiteX238" fmla="*/ 7381182 w 10953750"/>
              <a:gd name="connsiteY238" fmla="*/ 812478 h 5778636"/>
              <a:gd name="connsiteX239" fmla="*/ 7390374 w 10953750"/>
              <a:gd name="connsiteY239" fmla="*/ 867858 h 5778636"/>
              <a:gd name="connsiteX240" fmla="*/ 7395218 w 10953750"/>
              <a:gd name="connsiteY240" fmla="*/ 871328 h 5778636"/>
              <a:gd name="connsiteX241" fmla="*/ 7408594 w 10953750"/>
              <a:gd name="connsiteY241" fmla="*/ 883350 h 5778636"/>
              <a:gd name="connsiteX242" fmla="*/ 7388735 w 10953750"/>
              <a:gd name="connsiteY242" fmla="*/ 900840 h 5778636"/>
              <a:gd name="connsiteX243" fmla="*/ 7365199 w 10953750"/>
              <a:gd name="connsiteY243" fmla="*/ 896178 h 5778636"/>
              <a:gd name="connsiteX244" fmla="*/ 7344185 w 10953750"/>
              <a:gd name="connsiteY244" fmla="*/ 915280 h 5778636"/>
              <a:gd name="connsiteX245" fmla="*/ 7362405 w 10953750"/>
              <a:gd name="connsiteY245" fmla="*/ 930772 h 5778636"/>
              <a:gd name="connsiteX246" fmla="*/ 7373943 w 10953750"/>
              <a:gd name="connsiteY246" fmla="*/ 931719 h 5778636"/>
              <a:gd name="connsiteX247" fmla="*/ 7385246 w 10953750"/>
              <a:gd name="connsiteY247" fmla="*/ 939816 h 5778636"/>
              <a:gd name="connsiteX248" fmla="*/ 7375086 w 10953750"/>
              <a:gd name="connsiteY248" fmla="*/ 947176 h 5778636"/>
              <a:gd name="connsiteX249" fmla="*/ 7345316 w 10953750"/>
              <a:gd name="connsiteY249" fmla="*/ 947806 h 5778636"/>
              <a:gd name="connsiteX250" fmla="*/ 7302368 w 10953750"/>
              <a:gd name="connsiteY250" fmla="*/ 980472 h 5778636"/>
              <a:gd name="connsiteX251" fmla="*/ 7297724 w 10953750"/>
              <a:gd name="connsiteY251" fmla="*/ 1021060 h 5778636"/>
              <a:gd name="connsiteX252" fmla="*/ 7279479 w 10953750"/>
              <a:gd name="connsiteY252" fmla="*/ 1039706 h 5778636"/>
              <a:gd name="connsiteX253" fmla="*/ 7239313 w 10953750"/>
              <a:gd name="connsiteY253" fmla="*/ 1054847 h 5778636"/>
              <a:gd name="connsiteX254" fmla="*/ 7226832 w 10953750"/>
              <a:gd name="connsiteY254" fmla="*/ 1082501 h 5778636"/>
              <a:gd name="connsiteX255" fmla="*/ 7162102 w 10953750"/>
              <a:gd name="connsiteY255" fmla="*/ 1241067 h 5778636"/>
              <a:gd name="connsiteX256" fmla="*/ 7151930 w 10953750"/>
              <a:gd name="connsiteY256" fmla="*/ 1265497 h 5778636"/>
              <a:gd name="connsiteX257" fmla="*/ 7127886 w 10953750"/>
              <a:gd name="connsiteY257" fmla="*/ 1326343 h 5778636"/>
              <a:gd name="connsiteX258" fmla="*/ 7046151 w 10953750"/>
              <a:gd name="connsiteY258" fmla="*/ 1382457 h 5778636"/>
              <a:gd name="connsiteX259" fmla="*/ 7009438 w 10953750"/>
              <a:gd name="connsiteY259" fmla="*/ 1409830 h 5778636"/>
              <a:gd name="connsiteX260" fmla="*/ 6950024 w 10953750"/>
              <a:gd name="connsiteY260" fmla="*/ 1557565 h 5778636"/>
              <a:gd name="connsiteX261" fmla="*/ 6930624 w 10953750"/>
              <a:gd name="connsiteY261" fmla="*/ 1577824 h 5778636"/>
              <a:gd name="connsiteX262" fmla="*/ 6915621 w 10953750"/>
              <a:gd name="connsiteY262" fmla="*/ 1581714 h 5778636"/>
              <a:gd name="connsiteX263" fmla="*/ 6902468 w 10953750"/>
              <a:gd name="connsiteY263" fmla="*/ 1579611 h 5778636"/>
              <a:gd name="connsiteX264" fmla="*/ 6901797 w 10953750"/>
              <a:gd name="connsiteY264" fmla="*/ 1549853 h 5778636"/>
              <a:gd name="connsiteX265" fmla="*/ 6892817 w 10953750"/>
              <a:gd name="connsiteY265" fmla="*/ 1521462 h 5778636"/>
              <a:gd name="connsiteX266" fmla="*/ 6876882 w 10953750"/>
              <a:gd name="connsiteY266" fmla="*/ 1536884 h 5778636"/>
              <a:gd name="connsiteX267" fmla="*/ 6887924 w 10953750"/>
              <a:gd name="connsiteY267" fmla="*/ 1586269 h 5778636"/>
              <a:gd name="connsiteX268" fmla="*/ 6848829 w 10953750"/>
              <a:gd name="connsiteY268" fmla="*/ 1719284 h 5778636"/>
              <a:gd name="connsiteX269" fmla="*/ 6818115 w 10953750"/>
              <a:gd name="connsiteY269" fmla="*/ 1748515 h 5778636"/>
              <a:gd name="connsiteX270" fmla="*/ 6819717 w 10953750"/>
              <a:gd name="connsiteY270" fmla="*/ 1766742 h 5778636"/>
              <a:gd name="connsiteX271" fmla="*/ 6819233 w 10953750"/>
              <a:gd name="connsiteY271" fmla="*/ 1798112 h 5778636"/>
              <a:gd name="connsiteX272" fmla="*/ 6753409 w 10953750"/>
              <a:gd name="connsiteY272" fmla="*/ 1872942 h 5778636"/>
              <a:gd name="connsiteX273" fmla="*/ 6628726 w 10953750"/>
              <a:gd name="connsiteY273" fmla="*/ 1961721 h 5778636"/>
              <a:gd name="connsiteX274" fmla="*/ 6630800 w 10953750"/>
              <a:gd name="connsiteY274" fmla="*/ 1965647 h 5778636"/>
              <a:gd name="connsiteX275" fmla="*/ 6651567 w 10953750"/>
              <a:gd name="connsiteY275" fmla="*/ 1970765 h 5778636"/>
              <a:gd name="connsiteX276" fmla="*/ 6665391 w 10953750"/>
              <a:gd name="connsiteY276" fmla="*/ 2002626 h 5778636"/>
              <a:gd name="connsiteX277" fmla="*/ 6630305 w 10953750"/>
              <a:gd name="connsiteY277" fmla="*/ 2014086 h 5778636"/>
              <a:gd name="connsiteX278" fmla="*/ 6611153 w 10953750"/>
              <a:gd name="connsiteY278" fmla="*/ 2010125 h 5778636"/>
              <a:gd name="connsiteX279" fmla="*/ 6622667 w 10953750"/>
              <a:gd name="connsiteY279" fmla="*/ 2045211 h 5778636"/>
              <a:gd name="connsiteX280" fmla="*/ 6634193 w 10953750"/>
              <a:gd name="connsiteY280" fmla="*/ 2063227 h 5778636"/>
              <a:gd name="connsiteX281" fmla="*/ 6620980 w 10953750"/>
              <a:gd name="connsiteY281" fmla="*/ 2146471 h 5778636"/>
              <a:gd name="connsiteX282" fmla="*/ 6584019 w 10953750"/>
              <a:gd name="connsiteY282" fmla="*/ 2198064 h 5778636"/>
              <a:gd name="connsiteX283" fmla="*/ 6563700 w 10953750"/>
              <a:gd name="connsiteY283" fmla="*/ 2212784 h 5778636"/>
              <a:gd name="connsiteX284" fmla="*/ 6540823 w 10953750"/>
              <a:gd name="connsiteY284" fmla="*/ 2254950 h 5778636"/>
              <a:gd name="connsiteX285" fmla="*/ 6541954 w 10953750"/>
              <a:gd name="connsiteY285" fmla="*/ 2287476 h 5778636"/>
              <a:gd name="connsiteX286" fmla="*/ 6538937 w 10953750"/>
              <a:gd name="connsiteY286" fmla="*/ 2312152 h 5778636"/>
              <a:gd name="connsiteX287" fmla="*/ 6515612 w 10953750"/>
              <a:gd name="connsiteY287" fmla="*/ 2334478 h 5778636"/>
              <a:gd name="connsiteX288" fmla="*/ 6455835 w 10953750"/>
              <a:gd name="connsiteY288" fmla="*/ 2342888 h 5778636"/>
              <a:gd name="connsiteX289" fmla="*/ 6434149 w 10953750"/>
              <a:gd name="connsiteY289" fmla="*/ 2332232 h 5778636"/>
              <a:gd name="connsiteX290" fmla="*/ 6441678 w 10953750"/>
              <a:gd name="connsiteY290" fmla="*/ 2454733 h 5778636"/>
              <a:gd name="connsiteX291" fmla="*/ 6413970 w 10953750"/>
              <a:gd name="connsiteY291" fmla="*/ 2476358 h 5778636"/>
              <a:gd name="connsiteX292" fmla="*/ 6383975 w 10953750"/>
              <a:gd name="connsiteY292" fmla="*/ 2467070 h 5778636"/>
              <a:gd name="connsiteX293" fmla="*/ 6393451 w 10953750"/>
              <a:gd name="connsiteY293" fmla="*/ 2447021 h 5778636"/>
              <a:gd name="connsiteX294" fmla="*/ 6397388 w 10953750"/>
              <a:gd name="connsiteY294" fmla="*/ 2427883 h 5778636"/>
              <a:gd name="connsiteX295" fmla="*/ 6373852 w 10953750"/>
              <a:gd name="connsiteY295" fmla="*/ 2423221 h 5778636"/>
              <a:gd name="connsiteX296" fmla="*/ 6353993 w 10953750"/>
              <a:gd name="connsiteY296" fmla="*/ 2440711 h 5778636"/>
              <a:gd name="connsiteX297" fmla="*/ 6332519 w 10953750"/>
              <a:gd name="connsiteY297" fmla="*/ 2457044 h 5778636"/>
              <a:gd name="connsiteX298" fmla="*/ 6339473 w 10953750"/>
              <a:gd name="connsiteY298" fmla="*/ 2413231 h 5778636"/>
              <a:gd name="connsiteX299" fmla="*/ 6381786 w 10953750"/>
              <a:gd name="connsiteY299" fmla="*/ 2299599 h 5778636"/>
              <a:gd name="connsiteX300" fmla="*/ 6431676 w 10953750"/>
              <a:gd name="connsiteY300" fmla="*/ 2240190 h 5778636"/>
              <a:gd name="connsiteX301" fmla="*/ 6442307 w 10953750"/>
              <a:gd name="connsiteY301" fmla="*/ 2218530 h 5778636"/>
              <a:gd name="connsiteX302" fmla="*/ 6442120 w 10953750"/>
              <a:gd name="connsiteY302" fmla="*/ 2157402 h 5778636"/>
              <a:gd name="connsiteX303" fmla="*/ 6461060 w 10953750"/>
              <a:gd name="connsiteY303" fmla="*/ 2134374 h 5778636"/>
              <a:gd name="connsiteX304" fmla="*/ 6506094 w 10953750"/>
              <a:gd name="connsiteY304" fmla="*/ 2088565 h 5778636"/>
              <a:gd name="connsiteX305" fmla="*/ 6525058 w 10953750"/>
              <a:gd name="connsiteY305" fmla="*/ 2031398 h 5778636"/>
              <a:gd name="connsiteX306" fmla="*/ 6548606 w 10953750"/>
              <a:gd name="connsiteY306" fmla="*/ 2018991 h 5778636"/>
              <a:gd name="connsiteX307" fmla="*/ 6570763 w 10953750"/>
              <a:gd name="connsiteY307" fmla="*/ 2015347 h 5778636"/>
              <a:gd name="connsiteX308" fmla="*/ 6560864 w 10953750"/>
              <a:gd name="connsiteY308" fmla="*/ 1981418 h 5778636"/>
              <a:gd name="connsiteX309" fmla="*/ 6548431 w 10953750"/>
              <a:gd name="connsiteY309" fmla="*/ 1940794 h 5778636"/>
              <a:gd name="connsiteX310" fmla="*/ 6581691 w 10953750"/>
              <a:gd name="connsiteY310" fmla="*/ 1901188 h 5778636"/>
              <a:gd name="connsiteX311" fmla="*/ 6619583 w 10953750"/>
              <a:gd name="connsiteY311" fmla="*/ 1838063 h 5778636"/>
              <a:gd name="connsiteX312" fmla="*/ 6606914 w 10953750"/>
              <a:gd name="connsiteY312" fmla="*/ 1804590 h 5778636"/>
              <a:gd name="connsiteX313" fmla="*/ 6597474 w 10953750"/>
              <a:gd name="connsiteY313" fmla="*/ 1773430 h 5778636"/>
              <a:gd name="connsiteX314" fmla="*/ 6644879 w 10953750"/>
              <a:gd name="connsiteY314" fmla="*/ 1639048 h 5778636"/>
              <a:gd name="connsiteX315" fmla="*/ 6703301 w 10953750"/>
              <a:gd name="connsiteY315" fmla="*/ 1588192 h 5778636"/>
              <a:gd name="connsiteX316" fmla="*/ 6705611 w 10953750"/>
              <a:gd name="connsiteY316" fmla="*/ 1584968 h 5778636"/>
              <a:gd name="connsiteX317" fmla="*/ 6692011 w 10953750"/>
              <a:gd name="connsiteY317" fmla="*/ 1563026 h 5778636"/>
              <a:gd name="connsiteX318" fmla="*/ 6723632 w 10953750"/>
              <a:gd name="connsiteY318" fmla="*/ 1556402 h 5778636"/>
              <a:gd name="connsiteX319" fmla="*/ 6733556 w 10953750"/>
              <a:gd name="connsiteY319" fmla="*/ 1556192 h 5778636"/>
              <a:gd name="connsiteX320" fmla="*/ 6777858 w 10953750"/>
              <a:gd name="connsiteY320" fmla="*/ 1565972 h 5778636"/>
              <a:gd name="connsiteX321" fmla="*/ 6797022 w 10953750"/>
              <a:gd name="connsiteY321" fmla="*/ 1552864 h 5778636"/>
              <a:gd name="connsiteX322" fmla="*/ 6788265 w 10953750"/>
              <a:gd name="connsiteY322" fmla="*/ 1534392 h 5778636"/>
              <a:gd name="connsiteX323" fmla="*/ 6728524 w 10953750"/>
              <a:gd name="connsiteY323" fmla="*/ 1491594 h 5778636"/>
              <a:gd name="connsiteX324" fmla="*/ 6733616 w 10953750"/>
              <a:gd name="connsiteY324" fmla="*/ 1470845 h 5778636"/>
              <a:gd name="connsiteX325" fmla="*/ 6789493 w 10953750"/>
              <a:gd name="connsiteY325" fmla="*/ 1430363 h 5778636"/>
              <a:gd name="connsiteX326" fmla="*/ 6795504 w 10953750"/>
              <a:gd name="connsiteY326" fmla="*/ 1415151 h 5778636"/>
              <a:gd name="connsiteX327" fmla="*/ 6802011 w 10953750"/>
              <a:gd name="connsiteY327" fmla="*/ 1351500 h 5778636"/>
              <a:gd name="connsiteX328" fmla="*/ 6808282 w 10953750"/>
              <a:gd name="connsiteY328" fmla="*/ 1294999 h 5778636"/>
              <a:gd name="connsiteX329" fmla="*/ 6812219 w 10953750"/>
              <a:gd name="connsiteY329" fmla="*/ 1275862 h 5778636"/>
              <a:gd name="connsiteX330" fmla="*/ 6860282 w 10953750"/>
              <a:gd name="connsiteY330" fmla="*/ 1188308 h 5778636"/>
              <a:gd name="connsiteX331" fmla="*/ 6877148 w 10953750"/>
              <a:gd name="connsiteY331" fmla="*/ 1161355 h 5778636"/>
              <a:gd name="connsiteX332" fmla="*/ 6917350 w 10953750"/>
              <a:gd name="connsiteY332" fmla="*/ 1095006 h 5778636"/>
              <a:gd name="connsiteX333" fmla="*/ 6925671 w 10953750"/>
              <a:gd name="connsiteY333" fmla="*/ 1076569 h 5778636"/>
              <a:gd name="connsiteX334" fmla="*/ 6958520 w 10953750"/>
              <a:gd name="connsiteY334" fmla="*/ 965916 h 5778636"/>
              <a:gd name="connsiteX335" fmla="*/ 6999394 w 10953750"/>
              <a:gd name="connsiteY335" fmla="*/ 929325 h 5778636"/>
              <a:gd name="connsiteX336" fmla="*/ 7035448 w 10953750"/>
              <a:gd name="connsiteY336" fmla="*/ 855125 h 5778636"/>
              <a:gd name="connsiteX337" fmla="*/ 7029050 w 10953750"/>
              <a:gd name="connsiteY337" fmla="*/ 765150 h 5778636"/>
              <a:gd name="connsiteX338" fmla="*/ 7022132 w 10953750"/>
              <a:gd name="connsiteY338" fmla="*/ 757755 h 5778636"/>
              <a:gd name="connsiteX339" fmla="*/ 7029993 w 10953750"/>
              <a:gd name="connsiteY339" fmla="*/ 736549 h 5778636"/>
              <a:gd name="connsiteX340" fmla="*/ 7064384 w 10953750"/>
              <a:gd name="connsiteY340" fmla="*/ 729470 h 5778636"/>
              <a:gd name="connsiteX341" fmla="*/ 7103219 w 10953750"/>
              <a:gd name="connsiteY341" fmla="*/ 637745 h 5778636"/>
              <a:gd name="connsiteX342" fmla="*/ 7088029 w 10953750"/>
              <a:gd name="connsiteY342" fmla="*/ 580507 h 5778636"/>
              <a:gd name="connsiteX343" fmla="*/ 7078377 w 10953750"/>
              <a:gd name="connsiteY343" fmla="*/ 522358 h 5778636"/>
              <a:gd name="connsiteX344" fmla="*/ 7136975 w 10953750"/>
              <a:gd name="connsiteY344" fmla="*/ 549699 h 5778636"/>
              <a:gd name="connsiteX345" fmla="*/ 7153853 w 10953750"/>
              <a:gd name="connsiteY345" fmla="*/ 505676 h 5778636"/>
              <a:gd name="connsiteX346" fmla="*/ 7172334 w 10953750"/>
              <a:gd name="connsiteY346" fmla="*/ 479880 h 5778636"/>
              <a:gd name="connsiteX347" fmla="*/ 7200326 w 10953750"/>
              <a:gd name="connsiteY347" fmla="*/ 382827 h 5778636"/>
              <a:gd name="connsiteX348" fmla="*/ 7297458 w 10953750"/>
              <a:gd name="connsiteY348" fmla="*/ 93770 h 5778636"/>
              <a:gd name="connsiteX349" fmla="*/ 7299320 w 10953750"/>
              <a:gd name="connsiteY349" fmla="*/ 70706 h 5778636"/>
              <a:gd name="connsiteX350" fmla="*/ 7275089 w 10953750"/>
              <a:gd name="connsiteY350" fmla="*/ 70425 h 5778636"/>
              <a:gd name="connsiteX351" fmla="*/ 7256397 w 10953750"/>
              <a:gd name="connsiteY351" fmla="*/ 69233 h 5778636"/>
              <a:gd name="connsiteX352" fmla="*/ 7253875 w 10953750"/>
              <a:gd name="connsiteY352" fmla="*/ 45469 h 5778636"/>
              <a:gd name="connsiteX353" fmla="*/ 7264270 w 10953750"/>
              <a:gd name="connsiteY353" fmla="*/ 30958 h 5778636"/>
              <a:gd name="connsiteX354" fmla="*/ 6995439 w 10953750"/>
              <a:gd name="connsiteY354" fmla="*/ 0 h 5778636"/>
              <a:gd name="connsiteX355" fmla="*/ 7132522 w 10953750"/>
              <a:gd name="connsiteY355" fmla="*/ 0 h 5778636"/>
              <a:gd name="connsiteX356" fmla="*/ 7129053 w 10953750"/>
              <a:gd name="connsiteY356" fmla="*/ 4842 h 5778636"/>
              <a:gd name="connsiteX357" fmla="*/ 7070770 w 10953750"/>
              <a:gd name="connsiteY357" fmla="*/ 185104 h 5778636"/>
              <a:gd name="connsiteX358" fmla="*/ 7036826 w 10953750"/>
              <a:gd name="connsiteY358" fmla="*/ 212022 h 5778636"/>
              <a:gd name="connsiteX359" fmla="*/ 7024829 w 10953750"/>
              <a:gd name="connsiteY359" fmla="*/ 208306 h 5778636"/>
              <a:gd name="connsiteX360" fmla="*/ 7024357 w 10953750"/>
              <a:gd name="connsiteY360" fmla="*/ 222607 h 5778636"/>
              <a:gd name="connsiteX361" fmla="*/ 7028965 w 10953750"/>
              <a:gd name="connsiteY361" fmla="*/ 233227 h 5778636"/>
              <a:gd name="connsiteX362" fmla="*/ 7021563 w 10953750"/>
              <a:gd name="connsiteY362" fmla="*/ 257201 h 5778636"/>
              <a:gd name="connsiteX363" fmla="*/ 7011652 w 10953750"/>
              <a:gd name="connsiteY363" fmla="*/ 240342 h 5778636"/>
              <a:gd name="connsiteX364" fmla="*/ 7009577 w 10953750"/>
              <a:gd name="connsiteY364" fmla="*/ 236416 h 5778636"/>
              <a:gd name="connsiteX365" fmla="*/ 6999430 w 10953750"/>
              <a:gd name="connsiteY365" fmla="*/ 226707 h 5778636"/>
              <a:gd name="connsiteX366" fmla="*/ 6989730 w 10953750"/>
              <a:gd name="connsiteY366" fmla="*/ 236836 h 5778636"/>
              <a:gd name="connsiteX367" fmla="*/ 6939393 w 10953750"/>
              <a:gd name="connsiteY367" fmla="*/ 276407 h 5778636"/>
              <a:gd name="connsiteX368" fmla="*/ 6921160 w 10953750"/>
              <a:gd name="connsiteY368" fmla="*/ 277983 h 5778636"/>
              <a:gd name="connsiteX369" fmla="*/ 6913123 w 10953750"/>
              <a:gd name="connsiteY369" fmla="*/ 220991 h 5778636"/>
              <a:gd name="connsiteX370" fmla="*/ 6967198 w 10953750"/>
              <a:gd name="connsiteY370" fmla="*/ 118225 h 5778636"/>
              <a:gd name="connsiteX371" fmla="*/ 6991913 w 10953750"/>
              <a:gd name="connsiteY371" fmla="*/ 87137 h 5778636"/>
              <a:gd name="connsiteX372" fmla="*/ 6994695 w 10953750"/>
              <a:gd name="connsiteY372" fmla="*/ 69611 h 5778636"/>
              <a:gd name="connsiteX373" fmla="*/ 6986646 w 10953750"/>
              <a:gd name="connsiteY373" fmla="*/ 29689 h 5778636"/>
              <a:gd name="connsiteX374" fmla="*/ 6276976 w 10953750"/>
              <a:gd name="connsiteY374" fmla="*/ 0 h 5778636"/>
              <a:gd name="connsiteX375" fmla="*/ 6675372 w 10953750"/>
              <a:gd name="connsiteY375" fmla="*/ 0 h 5778636"/>
              <a:gd name="connsiteX376" fmla="*/ 6673365 w 10953750"/>
              <a:gd name="connsiteY376" fmla="*/ 5505 h 5778636"/>
              <a:gd name="connsiteX377" fmla="*/ 6675103 w 10953750"/>
              <a:gd name="connsiteY377" fmla="*/ 21198 h 5778636"/>
              <a:gd name="connsiteX378" fmla="*/ 6674408 w 10953750"/>
              <a:gd name="connsiteY378" fmla="*/ 25579 h 5778636"/>
              <a:gd name="connsiteX379" fmla="*/ 6610482 w 10953750"/>
              <a:gd name="connsiteY379" fmla="*/ 26138 h 5778636"/>
              <a:gd name="connsiteX380" fmla="*/ 6573793 w 10953750"/>
              <a:gd name="connsiteY380" fmla="*/ 19373 h 5778636"/>
              <a:gd name="connsiteX381" fmla="*/ 6569173 w 10953750"/>
              <a:gd name="connsiteY381" fmla="*/ 25822 h 5778636"/>
              <a:gd name="connsiteX382" fmla="*/ 6572378 w 10953750"/>
              <a:gd name="connsiteY382" fmla="*/ 62274 h 5778636"/>
              <a:gd name="connsiteX383" fmla="*/ 6586662 w 10953750"/>
              <a:gd name="connsiteY383" fmla="*/ 96904 h 5778636"/>
              <a:gd name="connsiteX384" fmla="*/ 6606249 w 10953750"/>
              <a:gd name="connsiteY384" fmla="*/ 137773 h 5778636"/>
              <a:gd name="connsiteX385" fmla="*/ 6577149 w 10953750"/>
              <a:gd name="connsiteY385" fmla="*/ 168161 h 5778636"/>
              <a:gd name="connsiteX386" fmla="*/ 6574368 w 10953750"/>
              <a:gd name="connsiteY386" fmla="*/ 185686 h 5778636"/>
              <a:gd name="connsiteX387" fmla="*/ 6575498 w 10953750"/>
              <a:gd name="connsiteY387" fmla="*/ 218213 h 5778636"/>
              <a:gd name="connsiteX388" fmla="*/ 6566954 w 10953750"/>
              <a:gd name="connsiteY388" fmla="*/ 226730 h 5778636"/>
              <a:gd name="connsiteX389" fmla="*/ 6558385 w 10953750"/>
              <a:gd name="connsiteY389" fmla="*/ 269386 h 5778636"/>
              <a:gd name="connsiteX390" fmla="*/ 6556038 w 10953750"/>
              <a:gd name="connsiteY390" fmla="*/ 323819 h 5778636"/>
              <a:gd name="connsiteX391" fmla="*/ 6526491 w 10953750"/>
              <a:gd name="connsiteY391" fmla="*/ 334368 h 5778636"/>
              <a:gd name="connsiteX392" fmla="*/ 6508035 w 10953750"/>
              <a:gd name="connsiteY392" fmla="*/ 326026 h 5778636"/>
              <a:gd name="connsiteX393" fmla="*/ 6476898 w 10953750"/>
              <a:gd name="connsiteY393" fmla="*/ 301279 h 5778636"/>
              <a:gd name="connsiteX394" fmla="*/ 6422249 w 10953750"/>
              <a:gd name="connsiteY394" fmla="*/ 237732 h 5778636"/>
              <a:gd name="connsiteX395" fmla="*/ 6409755 w 10953750"/>
              <a:gd name="connsiteY395" fmla="*/ 282456 h 5778636"/>
              <a:gd name="connsiteX396" fmla="*/ 6391486 w 10953750"/>
              <a:gd name="connsiteY396" fmla="*/ 335241 h 5778636"/>
              <a:gd name="connsiteX397" fmla="*/ 6385910 w 10953750"/>
              <a:gd name="connsiteY397" fmla="*/ 387360 h 5778636"/>
              <a:gd name="connsiteX398" fmla="*/ 6374028 w 10953750"/>
              <a:gd name="connsiteY398" fmla="*/ 547189 h 5778636"/>
              <a:gd name="connsiteX399" fmla="*/ 6357633 w 10953750"/>
              <a:gd name="connsiteY399" fmla="*/ 559842 h 5778636"/>
              <a:gd name="connsiteX400" fmla="*/ 6342630 w 10953750"/>
              <a:gd name="connsiteY400" fmla="*/ 563732 h 5778636"/>
              <a:gd name="connsiteX401" fmla="*/ 6350467 w 10953750"/>
              <a:gd name="connsiteY401" fmla="*/ 576666 h 5778636"/>
              <a:gd name="connsiteX402" fmla="*/ 6359683 w 10953750"/>
              <a:gd name="connsiteY402" fmla="*/ 597907 h 5778636"/>
              <a:gd name="connsiteX403" fmla="*/ 6353201 w 10953750"/>
              <a:gd name="connsiteY403" fmla="*/ 627419 h 5778636"/>
              <a:gd name="connsiteX404" fmla="*/ 6366801 w 10953750"/>
              <a:gd name="connsiteY404" fmla="*/ 649361 h 5778636"/>
              <a:gd name="connsiteX405" fmla="*/ 6382935 w 10953750"/>
              <a:gd name="connsiteY405" fmla="*/ 677997 h 5778636"/>
              <a:gd name="connsiteX406" fmla="*/ 6360083 w 10953750"/>
              <a:gd name="connsiteY406" fmla="*/ 686023 h 5778636"/>
              <a:gd name="connsiteX407" fmla="*/ 6349004 w 10953750"/>
              <a:gd name="connsiteY407" fmla="*/ 687846 h 5778636"/>
              <a:gd name="connsiteX408" fmla="*/ 6367908 w 10953750"/>
              <a:gd name="connsiteY408" fmla="*/ 716027 h 5778636"/>
              <a:gd name="connsiteX409" fmla="*/ 6368815 w 10953750"/>
              <a:gd name="connsiteY409" fmla="*/ 738634 h 5778636"/>
              <a:gd name="connsiteX410" fmla="*/ 6348968 w 10953750"/>
              <a:gd name="connsiteY410" fmla="*/ 739054 h 5778636"/>
              <a:gd name="connsiteX411" fmla="*/ 6275318 w 10953750"/>
              <a:gd name="connsiteY411" fmla="*/ 783881 h 5778636"/>
              <a:gd name="connsiteX412" fmla="*/ 6272300 w 10953750"/>
              <a:gd name="connsiteY412" fmla="*/ 808557 h 5778636"/>
              <a:gd name="connsiteX413" fmla="*/ 6211096 w 10953750"/>
              <a:gd name="connsiteY413" fmla="*/ 876938 h 5778636"/>
              <a:gd name="connsiteX414" fmla="*/ 6208326 w 10953750"/>
              <a:gd name="connsiteY414" fmla="*/ 877394 h 5778636"/>
              <a:gd name="connsiteX415" fmla="*/ 6192156 w 10953750"/>
              <a:gd name="connsiteY415" fmla="*/ 899966 h 5778636"/>
              <a:gd name="connsiteX416" fmla="*/ 6198379 w 10953750"/>
              <a:gd name="connsiteY416" fmla="*/ 911743 h 5778636"/>
              <a:gd name="connsiteX417" fmla="*/ 6221231 w 10953750"/>
              <a:gd name="connsiteY417" fmla="*/ 903717 h 5778636"/>
              <a:gd name="connsiteX418" fmla="*/ 6235775 w 10953750"/>
              <a:gd name="connsiteY418" fmla="*/ 897058 h 5778636"/>
              <a:gd name="connsiteX419" fmla="*/ 6236918 w 10953750"/>
              <a:gd name="connsiteY419" fmla="*/ 912515 h 5778636"/>
              <a:gd name="connsiteX420" fmla="*/ 6227666 w 10953750"/>
              <a:gd name="connsiteY420" fmla="*/ 942482 h 5778636"/>
              <a:gd name="connsiteX421" fmla="*/ 6225791 w 10953750"/>
              <a:gd name="connsiteY421" fmla="*/ 982615 h 5778636"/>
              <a:gd name="connsiteX422" fmla="*/ 6216315 w 10953750"/>
              <a:gd name="connsiteY422" fmla="*/ 1002664 h 5778636"/>
              <a:gd name="connsiteX423" fmla="*/ 6195500 w 10953750"/>
              <a:gd name="connsiteY423" fmla="*/ 1065824 h 5778636"/>
              <a:gd name="connsiteX424" fmla="*/ 6213932 w 10953750"/>
              <a:gd name="connsiteY424" fmla="*/ 1108305 h 5778636"/>
              <a:gd name="connsiteX425" fmla="*/ 6215510 w 10953750"/>
              <a:gd name="connsiteY425" fmla="*/ 1160670 h 5778636"/>
              <a:gd name="connsiteX426" fmla="*/ 6176264 w 10953750"/>
              <a:gd name="connsiteY426" fmla="*/ 1181349 h 5778636"/>
              <a:gd name="connsiteX427" fmla="*/ 6140010 w 10953750"/>
              <a:gd name="connsiteY427" fmla="*/ 1211491 h 5778636"/>
              <a:gd name="connsiteX428" fmla="*/ 6132149 w 10953750"/>
              <a:gd name="connsiteY428" fmla="*/ 1232696 h 5778636"/>
              <a:gd name="connsiteX429" fmla="*/ 6132820 w 10953750"/>
              <a:gd name="connsiteY429" fmla="*/ 1262454 h 5778636"/>
              <a:gd name="connsiteX430" fmla="*/ 6140893 w 10953750"/>
              <a:gd name="connsiteY430" fmla="*/ 1268237 h 5778636"/>
              <a:gd name="connsiteX431" fmla="*/ 6139950 w 10953750"/>
              <a:gd name="connsiteY431" fmla="*/ 1296839 h 5778636"/>
              <a:gd name="connsiteX432" fmla="*/ 6107857 w 10953750"/>
              <a:gd name="connsiteY432" fmla="*/ 1317763 h 5778636"/>
              <a:gd name="connsiteX433" fmla="*/ 6089764 w 10953750"/>
              <a:gd name="connsiteY433" fmla="*/ 1448745 h 5778636"/>
              <a:gd name="connsiteX434" fmla="*/ 6134054 w 10953750"/>
              <a:gd name="connsiteY434" fmla="*/ 1475595 h 5778636"/>
              <a:gd name="connsiteX435" fmla="*/ 6152709 w 10953750"/>
              <a:gd name="connsiteY435" fmla="*/ 1527996 h 5778636"/>
              <a:gd name="connsiteX436" fmla="*/ 6139992 w 10953750"/>
              <a:gd name="connsiteY436" fmla="*/ 1562800 h 5778636"/>
              <a:gd name="connsiteX437" fmla="*/ 6096125 w 10953750"/>
              <a:gd name="connsiteY437" fmla="*/ 1589928 h 5778636"/>
              <a:gd name="connsiteX438" fmla="*/ 6080650 w 10953750"/>
              <a:gd name="connsiteY438" fmla="*/ 1608119 h 5778636"/>
              <a:gd name="connsiteX439" fmla="*/ 6042087 w 10953750"/>
              <a:gd name="connsiteY439" fmla="*/ 1641485 h 5778636"/>
              <a:gd name="connsiteX440" fmla="*/ 6029406 w 10953750"/>
              <a:gd name="connsiteY440" fmla="*/ 1625081 h 5778636"/>
              <a:gd name="connsiteX441" fmla="*/ 6047179 w 10953750"/>
              <a:gd name="connsiteY441" fmla="*/ 1620736 h 5778636"/>
              <a:gd name="connsiteX442" fmla="*/ 6062182 w 10953750"/>
              <a:gd name="connsiteY442" fmla="*/ 1616845 h 5778636"/>
              <a:gd name="connsiteX443" fmla="*/ 6057810 w 10953750"/>
              <a:gd name="connsiteY443" fmla="*/ 1599075 h 5778636"/>
              <a:gd name="connsiteX444" fmla="*/ 6001758 w 10953750"/>
              <a:gd name="connsiteY444" fmla="*/ 1561359 h 5778636"/>
              <a:gd name="connsiteX445" fmla="*/ 6005670 w 10953750"/>
              <a:gd name="connsiteY445" fmla="*/ 1576361 h 5778636"/>
              <a:gd name="connsiteX446" fmla="*/ 5994332 w 10953750"/>
              <a:gd name="connsiteY446" fmla="*/ 1619473 h 5778636"/>
              <a:gd name="connsiteX447" fmla="*/ 5973789 w 10953750"/>
              <a:gd name="connsiteY447" fmla="*/ 1624274 h 5778636"/>
              <a:gd name="connsiteX448" fmla="*/ 5949310 w 10953750"/>
              <a:gd name="connsiteY448" fmla="*/ 1648212 h 5778636"/>
              <a:gd name="connsiteX449" fmla="*/ 5931053 w 10953750"/>
              <a:gd name="connsiteY449" fmla="*/ 1683928 h 5778636"/>
              <a:gd name="connsiteX450" fmla="*/ 5910535 w 10953750"/>
              <a:gd name="connsiteY450" fmla="*/ 1654591 h 5778636"/>
              <a:gd name="connsiteX451" fmla="*/ 5881671 w 10953750"/>
              <a:gd name="connsiteY451" fmla="*/ 1677828 h 5778636"/>
              <a:gd name="connsiteX452" fmla="*/ 5876132 w 10953750"/>
              <a:gd name="connsiteY452" fmla="*/ 1678739 h 5778636"/>
              <a:gd name="connsiteX453" fmla="*/ 5862991 w 10953750"/>
              <a:gd name="connsiteY453" fmla="*/ 1659566 h 5778636"/>
              <a:gd name="connsiteX454" fmla="*/ 5872715 w 10953750"/>
              <a:gd name="connsiteY454" fmla="*/ 1615298 h 5778636"/>
              <a:gd name="connsiteX455" fmla="*/ 5901119 w 10953750"/>
              <a:gd name="connsiteY455" fmla="*/ 1589292 h 5778636"/>
              <a:gd name="connsiteX456" fmla="*/ 5916594 w 10953750"/>
              <a:gd name="connsiteY456" fmla="*/ 1571101 h 5778636"/>
              <a:gd name="connsiteX457" fmla="*/ 5904409 w 10953750"/>
              <a:gd name="connsiteY457" fmla="*/ 1506257 h 5778636"/>
              <a:gd name="connsiteX458" fmla="*/ 5918505 w 10953750"/>
              <a:gd name="connsiteY458" fmla="*/ 1479760 h 5778636"/>
              <a:gd name="connsiteX459" fmla="*/ 5943903 w 10953750"/>
              <a:gd name="connsiteY459" fmla="*/ 1461359 h 5778636"/>
              <a:gd name="connsiteX460" fmla="*/ 5937693 w 10953750"/>
              <a:gd name="connsiteY460" fmla="*/ 1432513 h 5778636"/>
              <a:gd name="connsiteX461" fmla="*/ 5966792 w 10953750"/>
              <a:gd name="connsiteY461" fmla="*/ 1402125 h 5778636"/>
              <a:gd name="connsiteX462" fmla="*/ 5981584 w 10953750"/>
              <a:gd name="connsiteY462" fmla="*/ 1371246 h 5778636"/>
              <a:gd name="connsiteX463" fmla="*/ 5997083 w 10953750"/>
              <a:gd name="connsiteY463" fmla="*/ 1318916 h 5778636"/>
              <a:gd name="connsiteX464" fmla="*/ 5983035 w 10953750"/>
              <a:gd name="connsiteY464" fmla="*/ 1277136 h 5778636"/>
              <a:gd name="connsiteX465" fmla="*/ 6013761 w 10953750"/>
              <a:gd name="connsiteY465" fmla="*/ 1230835 h 5778636"/>
              <a:gd name="connsiteX466" fmla="*/ 6041918 w 10953750"/>
              <a:gd name="connsiteY466" fmla="*/ 1229049 h 5778636"/>
              <a:gd name="connsiteX467" fmla="*/ 6013326 w 10953750"/>
              <a:gd name="connsiteY467" fmla="*/ 1193927 h 5778636"/>
              <a:gd name="connsiteX468" fmla="*/ 6023250 w 10953750"/>
              <a:gd name="connsiteY468" fmla="*/ 1193717 h 5778636"/>
              <a:gd name="connsiteX469" fmla="*/ 6061130 w 10953750"/>
              <a:gd name="connsiteY469" fmla="*/ 1147662 h 5778636"/>
              <a:gd name="connsiteX470" fmla="*/ 6051914 w 10953750"/>
              <a:gd name="connsiteY470" fmla="*/ 1126422 h 5778636"/>
              <a:gd name="connsiteX471" fmla="*/ 6040611 w 10953750"/>
              <a:gd name="connsiteY471" fmla="*/ 1118325 h 5778636"/>
              <a:gd name="connsiteX472" fmla="*/ 6016628 w 10953750"/>
              <a:gd name="connsiteY472" fmla="*/ 1093824 h 5778636"/>
              <a:gd name="connsiteX473" fmla="*/ 6040013 w 10953750"/>
              <a:gd name="connsiteY473" fmla="*/ 986150 h 5778636"/>
              <a:gd name="connsiteX474" fmla="*/ 6086982 w 10953750"/>
              <a:gd name="connsiteY474" fmla="*/ 814860 h 5778636"/>
              <a:gd name="connsiteX475" fmla="*/ 6106865 w 10953750"/>
              <a:gd name="connsiteY475" fmla="*/ 763232 h 5778636"/>
              <a:gd name="connsiteX476" fmla="*/ 6118663 w 10953750"/>
              <a:gd name="connsiteY476" fmla="*/ 722889 h 5778636"/>
              <a:gd name="connsiteX477" fmla="*/ 6132100 w 10953750"/>
              <a:gd name="connsiteY477" fmla="*/ 649565 h 5778636"/>
              <a:gd name="connsiteX478" fmla="*/ 6155921 w 10953750"/>
              <a:gd name="connsiteY478" fmla="*/ 578799 h 5778636"/>
              <a:gd name="connsiteX479" fmla="*/ 6193341 w 10953750"/>
              <a:gd name="connsiteY479" fmla="*/ 529975 h 5778636"/>
              <a:gd name="connsiteX480" fmla="*/ 6190384 w 10953750"/>
              <a:gd name="connsiteY480" fmla="*/ 469303 h 5778636"/>
              <a:gd name="connsiteX481" fmla="*/ 6206343 w 10953750"/>
              <a:gd name="connsiteY481" fmla="*/ 419742 h 5778636"/>
              <a:gd name="connsiteX482" fmla="*/ 6212862 w 10953750"/>
              <a:gd name="connsiteY482" fmla="*/ 339021 h 5778636"/>
              <a:gd name="connsiteX483" fmla="*/ 6247809 w 10953750"/>
              <a:gd name="connsiteY483" fmla="*/ 198155 h 5778636"/>
              <a:gd name="connsiteX484" fmla="*/ 6280658 w 10953750"/>
              <a:gd name="connsiteY484" fmla="*/ 87502 h 5778636"/>
              <a:gd name="connsiteX485" fmla="*/ 6279987 w 10953750"/>
              <a:gd name="connsiteY485" fmla="*/ 57745 h 5778636"/>
              <a:gd name="connsiteX486" fmla="*/ 6270772 w 10953750"/>
              <a:gd name="connsiteY486" fmla="*/ 8258 h 5778636"/>
              <a:gd name="connsiteX487" fmla="*/ 0 w 10953750"/>
              <a:gd name="connsiteY487" fmla="*/ 0 h 5778636"/>
              <a:gd name="connsiteX488" fmla="*/ 6204714 w 10953750"/>
              <a:gd name="connsiteY488" fmla="*/ 0 h 5778636"/>
              <a:gd name="connsiteX489" fmla="*/ 6191394 w 10953750"/>
              <a:gd name="connsiteY489" fmla="*/ 21114 h 5778636"/>
              <a:gd name="connsiteX490" fmla="*/ 6190215 w 10953750"/>
              <a:gd name="connsiteY490" fmla="*/ 56866 h 5778636"/>
              <a:gd name="connsiteX491" fmla="*/ 6209590 w 10953750"/>
              <a:gd name="connsiteY491" fmla="*/ 70746 h 5778636"/>
              <a:gd name="connsiteX492" fmla="*/ 6212807 w 10953750"/>
              <a:gd name="connsiteY492" fmla="*/ 90129 h 5778636"/>
              <a:gd name="connsiteX493" fmla="*/ 6165016 w 10953750"/>
              <a:gd name="connsiteY493" fmla="*/ 119325 h 5778636"/>
              <a:gd name="connsiteX494" fmla="*/ 6153242 w 10953750"/>
              <a:gd name="connsiteY494" fmla="*/ 125528 h 5778636"/>
              <a:gd name="connsiteX495" fmla="*/ 6159464 w 10953750"/>
              <a:gd name="connsiteY495" fmla="*/ 137305 h 5778636"/>
              <a:gd name="connsiteX496" fmla="*/ 6167538 w 10953750"/>
              <a:gd name="connsiteY496" fmla="*/ 143089 h 5778636"/>
              <a:gd name="connsiteX497" fmla="*/ 6168445 w 10953750"/>
              <a:gd name="connsiteY497" fmla="*/ 165696 h 5778636"/>
              <a:gd name="connsiteX498" fmla="*/ 6162657 w 10953750"/>
              <a:gd name="connsiteY498" fmla="*/ 190827 h 5778636"/>
              <a:gd name="connsiteX499" fmla="*/ 6181573 w 10953750"/>
              <a:gd name="connsiteY499" fmla="*/ 201939 h 5778636"/>
              <a:gd name="connsiteX500" fmla="*/ 6193819 w 10953750"/>
              <a:gd name="connsiteY500" fmla="*/ 181435 h 5778636"/>
              <a:gd name="connsiteX501" fmla="*/ 6204674 w 10953750"/>
              <a:gd name="connsiteY501" fmla="*/ 169693 h 5778636"/>
              <a:gd name="connsiteX502" fmla="*/ 6218050 w 10953750"/>
              <a:gd name="connsiteY502" fmla="*/ 181716 h 5778636"/>
              <a:gd name="connsiteX503" fmla="*/ 6177872 w 10953750"/>
              <a:gd name="connsiteY503" fmla="*/ 213926 h 5778636"/>
              <a:gd name="connsiteX504" fmla="*/ 6137930 w 10953750"/>
              <a:gd name="connsiteY504" fmla="*/ 238986 h 5778636"/>
              <a:gd name="connsiteX505" fmla="*/ 6101852 w 10953750"/>
              <a:gd name="connsiteY505" fmla="*/ 347325 h 5778636"/>
              <a:gd name="connsiteX506" fmla="*/ 6114533 w 10953750"/>
              <a:gd name="connsiteY506" fmla="*/ 363729 h 5778636"/>
              <a:gd name="connsiteX507" fmla="*/ 6146142 w 10953750"/>
              <a:gd name="connsiteY507" fmla="*/ 374175 h 5778636"/>
              <a:gd name="connsiteX508" fmla="*/ 6153048 w 10953750"/>
              <a:gd name="connsiteY508" fmla="*/ 398640 h 5778636"/>
              <a:gd name="connsiteX509" fmla="*/ 6139660 w 10953750"/>
              <a:gd name="connsiteY509" fmla="*/ 403687 h 5778636"/>
              <a:gd name="connsiteX510" fmla="*/ 6087272 w 10953750"/>
              <a:gd name="connsiteY510" fmla="*/ 405193 h 5778636"/>
              <a:gd name="connsiteX511" fmla="*/ 6092576 w 10953750"/>
              <a:gd name="connsiteY511" fmla="*/ 411432 h 5778636"/>
              <a:gd name="connsiteX512" fmla="*/ 6088403 w 10953750"/>
              <a:gd name="connsiteY512" fmla="*/ 437719 h 5778636"/>
              <a:gd name="connsiteX513" fmla="*/ 6084702 w 10953750"/>
              <a:gd name="connsiteY513" fmla="*/ 449707 h 5778636"/>
              <a:gd name="connsiteX514" fmla="*/ 6080753 w 10953750"/>
              <a:gd name="connsiteY514" fmla="*/ 485913 h 5778636"/>
              <a:gd name="connsiteX515" fmla="*/ 6036179 w 10953750"/>
              <a:gd name="connsiteY515" fmla="*/ 534492 h 5778636"/>
              <a:gd name="connsiteX516" fmla="*/ 6019101 w 10953750"/>
              <a:gd name="connsiteY516" fmla="*/ 534456 h 5778636"/>
              <a:gd name="connsiteX517" fmla="*/ 5990721 w 10953750"/>
              <a:gd name="connsiteY517" fmla="*/ 526324 h 5778636"/>
              <a:gd name="connsiteX518" fmla="*/ 6006221 w 10953750"/>
              <a:gd name="connsiteY518" fmla="*/ 473994 h 5778636"/>
              <a:gd name="connsiteX519" fmla="*/ 6009027 w 10953750"/>
              <a:gd name="connsiteY519" fmla="*/ 422330 h 5778636"/>
              <a:gd name="connsiteX520" fmla="*/ 5981753 w 10953750"/>
              <a:gd name="connsiteY520" fmla="*/ 480863 h 5778636"/>
              <a:gd name="connsiteX521" fmla="*/ 5946419 w 10953750"/>
              <a:gd name="connsiteY521" fmla="*/ 516544 h 5778636"/>
              <a:gd name="connsiteX522" fmla="*/ 5933018 w 10953750"/>
              <a:gd name="connsiteY522" fmla="*/ 538660 h 5778636"/>
              <a:gd name="connsiteX523" fmla="*/ 5936707 w 10953750"/>
              <a:gd name="connsiteY523" fmla="*/ 543742 h 5778636"/>
              <a:gd name="connsiteX524" fmla="*/ 5890494 w 10953750"/>
              <a:gd name="connsiteY524" fmla="*/ 625303 h 5778636"/>
              <a:gd name="connsiteX525" fmla="*/ 5830705 w 10953750"/>
              <a:gd name="connsiteY525" fmla="*/ 650783 h 5778636"/>
              <a:gd name="connsiteX526" fmla="*/ 5803891 w 10953750"/>
              <a:gd name="connsiteY526" fmla="*/ 712085 h 5778636"/>
              <a:gd name="connsiteX527" fmla="*/ 5779140 w 10953750"/>
              <a:gd name="connsiteY527" fmla="*/ 794383 h 5778636"/>
              <a:gd name="connsiteX528" fmla="*/ 5757865 w 10953750"/>
              <a:gd name="connsiteY528" fmla="*/ 854774 h 5778636"/>
              <a:gd name="connsiteX529" fmla="*/ 5738218 w 10953750"/>
              <a:gd name="connsiteY529" fmla="*/ 899252 h 5778636"/>
              <a:gd name="connsiteX530" fmla="*/ 5728034 w 10953750"/>
              <a:gd name="connsiteY530" fmla="*/ 940751 h 5778636"/>
              <a:gd name="connsiteX531" fmla="*/ 5784522 w 10953750"/>
              <a:gd name="connsiteY531" fmla="*/ 1015375 h 5778636"/>
              <a:gd name="connsiteX532" fmla="*/ 5793738 w 10953750"/>
              <a:gd name="connsiteY532" fmla="*/ 1036615 h 5778636"/>
              <a:gd name="connsiteX533" fmla="*/ 5772959 w 10953750"/>
              <a:gd name="connsiteY533" fmla="*/ 1048567 h 5778636"/>
              <a:gd name="connsiteX534" fmla="*/ 5753112 w 10953750"/>
              <a:gd name="connsiteY534" fmla="*/ 1048987 h 5778636"/>
              <a:gd name="connsiteX535" fmla="*/ 5699086 w 10953750"/>
              <a:gd name="connsiteY535" fmla="*/ 1083475 h 5778636"/>
              <a:gd name="connsiteX536" fmla="*/ 5705060 w 10953750"/>
              <a:gd name="connsiteY536" fmla="*/ 1119472 h 5778636"/>
              <a:gd name="connsiteX537" fmla="*/ 5661889 w 10953750"/>
              <a:gd name="connsiteY537" fmla="*/ 1142218 h 5778636"/>
              <a:gd name="connsiteX538" fmla="*/ 5625388 w 10953750"/>
              <a:gd name="connsiteY538" fmla="*/ 1196580 h 5778636"/>
              <a:gd name="connsiteX539" fmla="*/ 5589298 w 10953750"/>
              <a:gd name="connsiteY539" fmla="*/ 1321989 h 5778636"/>
              <a:gd name="connsiteX540" fmla="*/ 5584206 w 10953750"/>
              <a:gd name="connsiteY540" fmla="*/ 1342739 h 5778636"/>
              <a:gd name="connsiteX541" fmla="*/ 5551641 w 10953750"/>
              <a:gd name="connsiteY541" fmla="*/ 1377964 h 5778636"/>
              <a:gd name="connsiteX542" fmla="*/ 5537098 w 10953750"/>
              <a:gd name="connsiteY542" fmla="*/ 1384623 h 5778636"/>
              <a:gd name="connsiteX543" fmla="*/ 5522318 w 10953750"/>
              <a:gd name="connsiteY543" fmla="*/ 1398432 h 5778636"/>
              <a:gd name="connsiteX544" fmla="*/ 5521834 w 10953750"/>
              <a:gd name="connsiteY544" fmla="*/ 1429802 h 5778636"/>
              <a:gd name="connsiteX545" fmla="*/ 5530119 w 10953750"/>
              <a:gd name="connsiteY545" fmla="*/ 1462574 h 5778636"/>
              <a:gd name="connsiteX546" fmla="*/ 5524791 w 10953750"/>
              <a:gd name="connsiteY546" fmla="*/ 1490474 h 5778636"/>
              <a:gd name="connsiteX547" fmla="*/ 5514148 w 10953750"/>
              <a:gd name="connsiteY547" fmla="*/ 1529204 h 5778636"/>
              <a:gd name="connsiteX548" fmla="*/ 5503753 w 10953750"/>
              <a:gd name="connsiteY548" fmla="*/ 1543715 h 5778636"/>
              <a:gd name="connsiteX549" fmla="*/ 5460086 w 10953750"/>
              <a:gd name="connsiteY549" fmla="*/ 1614901 h 5778636"/>
              <a:gd name="connsiteX550" fmla="*/ 5433532 w 10953750"/>
              <a:gd name="connsiteY550" fmla="*/ 1634914 h 5778636"/>
              <a:gd name="connsiteX551" fmla="*/ 5426862 w 10953750"/>
              <a:gd name="connsiteY551" fmla="*/ 1603299 h 5778636"/>
              <a:gd name="connsiteX552" fmla="*/ 5427098 w 10953750"/>
              <a:gd name="connsiteY552" fmla="*/ 1596148 h 5778636"/>
              <a:gd name="connsiteX553" fmla="*/ 5373132 w 10953750"/>
              <a:gd name="connsiteY553" fmla="*/ 1545289 h 5778636"/>
              <a:gd name="connsiteX554" fmla="*/ 5386484 w 10953750"/>
              <a:gd name="connsiteY554" fmla="*/ 1591451 h 5778636"/>
              <a:gd name="connsiteX555" fmla="*/ 5350690 w 10953750"/>
              <a:gd name="connsiteY555" fmla="*/ 1624361 h 5778636"/>
              <a:gd name="connsiteX556" fmla="*/ 5351374 w 10953750"/>
              <a:gd name="connsiteY556" fmla="*/ 1637050 h 5778636"/>
              <a:gd name="connsiteX557" fmla="*/ 5363372 w 10953750"/>
              <a:gd name="connsiteY557" fmla="*/ 1640765 h 5778636"/>
              <a:gd name="connsiteX558" fmla="*/ 5377903 w 10953750"/>
              <a:gd name="connsiteY558" fmla="*/ 1651176 h 5778636"/>
              <a:gd name="connsiteX559" fmla="*/ 5369358 w 10953750"/>
              <a:gd name="connsiteY559" fmla="*/ 1659693 h 5778636"/>
              <a:gd name="connsiteX560" fmla="*/ 5369806 w 10953750"/>
              <a:gd name="connsiteY560" fmla="*/ 1679531 h 5778636"/>
              <a:gd name="connsiteX561" fmla="*/ 5378339 w 10953750"/>
              <a:gd name="connsiteY561" fmla="*/ 1688084 h 5778636"/>
              <a:gd name="connsiteX562" fmla="*/ 5298902 w 10953750"/>
              <a:gd name="connsiteY562" fmla="*/ 1758042 h 5778636"/>
              <a:gd name="connsiteX563" fmla="*/ 5298206 w 10953750"/>
              <a:gd name="connsiteY563" fmla="*/ 1762423 h 5778636"/>
              <a:gd name="connsiteX564" fmla="*/ 5242964 w 10953750"/>
              <a:gd name="connsiteY564" fmla="*/ 1883871 h 5778636"/>
              <a:gd name="connsiteX565" fmla="*/ 5237401 w 10953750"/>
              <a:gd name="connsiteY565" fmla="*/ 1918921 h 5778636"/>
              <a:gd name="connsiteX566" fmla="*/ 5235986 w 10953750"/>
              <a:gd name="connsiteY566" fmla="*/ 1961823 h 5778636"/>
              <a:gd name="connsiteX567" fmla="*/ 5200168 w 10953750"/>
              <a:gd name="connsiteY567" fmla="*/ 2028873 h 5778636"/>
              <a:gd name="connsiteX568" fmla="*/ 5167168 w 10953750"/>
              <a:gd name="connsiteY568" fmla="*/ 2027189 h 5778636"/>
              <a:gd name="connsiteX569" fmla="*/ 5155406 w 10953750"/>
              <a:gd name="connsiteY569" fmla="*/ 2016323 h 5778636"/>
              <a:gd name="connsiteX570" fmla="*/ 5124952 w 10953750"/>
              <a:gd name="connsiteY570" fmla="*/ 2004265 h 5778636"/>
              <a:gd name="connsiteX571" fmla="*/ 5108570 w 10953750"/>
              <a:gd name="connsiteY571" fmla="*/ 1999849 h 5778636"/>
              <a:gd name="connsiteX572" fmla="*/ 5110172 w 10953750"/>
              <a:gd name="connsiteY572" fmla="*/ 2018075 h 5778636"/>
              <a:gd name="connsiteX573" fmla="*/ 5135299 w 10953750"/>
              <a:gd name="connsiteY573" fmla="*/ 2058033 h 5778636"/>
              <a:gd name="connsiteX574" fmla="*/ 5128544 w 10953750"/>
              <a:gd name="connsiteY574" fmla="*/ 2145904 h 5778636"/>
              <a:gd name="connsiteX575" fmla="*/ 5095744 w 10953750"/>
              <a:gd name="connsiteY575" fmla="*/ 2188279 h 5778636"/>
              <a:gd name="connsiteX576" fmla="*/ 5095248 w 10953750"/>
              <a:gd name="connsiteY576" fmla="*/ 2236718 h 5778636"/>
              <a:gd name="connsiteX577" fmla="*/ 5101470 w 10953750"/>
              <a:gd name="connsiteY577" fmla="*/ 2248495 h 5778636"/>
              <a:gd name="connsiteX578" fmla="*/ 5049319 w 10953750"/>
              <a:gd name="connsiteY578" fmla="*/ 2242851 h 5778636"/>
              <a:gd name="connsiteX579" fmla="*/ 5036613 w 10953750"/>
              <a:gd name="connsiteY579" fmla="*/ 2260586 h 5778636"/>
              <a:gd name="connsiteX580" fmla="*/ 5023436 w 10953750"/>
              <a:gd name="connsiteY580" fmla="*/ 2292621 h 5778636"/>
              <a:gd name="connsiteX581" fmla="*/ 4989257 w 10953750"/>
              <a:gd name="connsiteY581" fmla="*/ 2326689 h 5778636"/>
              <a:gd name="connsiteX582" fmla="*/ 4969126 w 10953750"/>
              <a:gd name="connsiteY582" fmla="*/ 2402537 h 5778636"/>
              <a:gd name="connsiteX583" fmla="*/ 4932637 w 10953750"/>
              <a:gd name="connsiteY583" fmla="*/ 2439830 h 5778636"/>
              <a:gd name="connsiteX584" fmla="*/ 4905140 w 10953750"/>
              <a:gd name="connsiteY584" fmla="*/ 2488444 h 5778636"/>
              <a:gd name="connsiteX585" fmla="*/ 4888274 w 10953750"/>
              <a:gd name="connsiteY585" fmla="*/ 2515397 h 5778636"/>
              <a:gd name="connsiteX586" fmla="*/ 4884349 w 10953750"/>
              <a:gd name="connsiteY586" fmla="*/ 2517465 h 5778636"/>
              <a:gd name="connsiteX587" fmla="*/ 4874873 w 10953750"/>
              <a:gd name="connsiteY587" fmla="*/ 2537513 h 5778636"/>
              <a:gd name="connsiteX588" fmla="*/ 4885940 w 10953750"/>
              <a:gd name="connsiteY588" fmla="*/ 2552761 h 5778636"/>
              <a:gd name="connsiteX589" fmla="*/ 4881060 w 10953750"/>
              <a:gd name="connsiteY589" fmla="*/ 2600499 h 5778636"/>
              <a:gd name="connsiteX590" fmla="*/ 4799089 w 10953750"/>
              <a:gd name="connsiteY590" fmla="*/ 2663763 h 5778636"/>
              <a:gd name="connsiteX591" fmla="*/ 4791687 w 10953750"/>
              <a:gd name="connsiteY591" fmla="*/ 2687737 h 5778636"/>
              <a:gd name="connsiteX592" fmla="*/ 4786595 w 10953750"/>
              <a:gd name="connsiteY592" fmla="*/ 2708486 h 5778636"/>
              <a:gd name="connsiteX593" fmla="*/ 4752876 w 10953750"/>
              <a:gd name="connsiteY593" fmla="*/ 2745323 h 5778636"/>
              <a:gd name="connsiteX594" fmla="*/ 4702786 w 10953750"/>
              <a:gd name="connsiteY594" fmla="*/ 2760674 h 5778636"/>
              <a:gd name="connsiteX595" fmla="*/ 4679933 w 10953750"/>
              <a:gd name="connsiteY595" fmla="*/ 2768700 h 5778636"/>
              <a:gd name="connsiteX596" fmla="*/ 4655678 w 10953750"/>
              <a:gd name="connsiteY596" fmla="*/ 2802558 h 5778636"/>
              <a:gd name="connsiteX597" fmla="*/ 4613226 w 10953750"/>
              <a:gd name="connsiteY597" fmla="*/ 2786784 h 5778636"/>
              <a:gd name="connsiteX598" fmla="*/ 4638588 w 10953750"/>
              <a:gd name="connsiteY598" fmla="*/ 2819592 h 5778636"/>
              <a:gd name="connsiteX599" fmla="*/ 4704600 w 10953750"/>
              <a:gd name="connsiteY599" fmla="*/ 2805889 h 5778636"/>
              <a:gd name="connsiteX600" fmla="*/ 4653791 w 10953750"/>
              <a:gd name="connsiteY600" fmla="*/ 2859760 h 5778636"/>
              <a:gd name="connsiteX601" fmla="*/ 4629560 w 10953750"/>
              <a:gd name="connsiteY601" fmla="*/ 2859479 h 5778636"/>
              <a:gd name="connsiteX602" fmla="*/ 4579010 w 10953750"/>
              <a:gd name="connsiteY602" fmla="*/ 2872060 h 5778636"/>
              <a:gd name="connsiteX603" fmla="*/ 4560318 w 10953750"/>
              <a:gd name="connsiteY603" fmla="*/ 2870868 h 5778636"/>
              <a:gd name="connsiteX604" fmla="*/ 4519941 w 10953750"/>
              <a:gd name="connsiteY604" fmla="*/ 2859020 h 5778636"/>
              <a:gd name="connsiteX605" fmla="*/ 4529393 w 10953750"/>
              <a:gd name="connsiteY605" fmla="*/ 2873110 h 5778636"/>
              <a:gd name="connsiteX606" fmla="*/ 4513670 w 10953750"/>
              <a:gd name="connsiteY606" fmla="*/ 2915521 h 5778636"/>
              <a:gd name="connsiteX607" fmla="*/ 4472101 w 10953750"/>
              <a:gd name="connsiteY607" fmla="*/ 2956494 h 5778636"/>
              <a:gd name="connsiteX608" fmla="*/ 4454763 w 10953750"/>
              <a:gd name="connsiteY608" fmla="*/ 2997747 h 5778636"/>
              <a:gd name="connsiteX609" fmla="*/ 4416363 w 10953750"/>
              <a:gd name="connsiteY609" fmla="*/ 3126381 h 5778636"/>
              <a:gd name="connsiteX610" fmla="*/ 4436422 w 10953750"/>
              <a:gd name="connsiteY610" fmla="*/ 3152949 h 5778636"/>
              <a:gd name="connsiteX611" fmla="*/ 4476352 w 10953750"/>
              <a:gd name="connsiteY611" fmla="*/ 3144959 h 5778636"/>
              <a:gd name="connsiteX612" fmla="*/ 4523672 w 10953750"/>
              <a:gd name="connsiteY612" fmla="*/ 3130064 h 5778636"/>
              <a:gd name="connsiteX613" fmla="*/ 4374970 w 10953750"/>
              <a:gd name="connsiteY613" fmla="*/ 3245550 h 5778636"/>
              <a:gd name="connsiteX614" fmla="*/ 4359035 w 10953750"/>
              <a:gd name="connsiteY614" fmla="*/ 3260972 h 5778636"/>
              <a:gd name="connsiteX615" fmla="*/ 4370325 w 10953750"/>
              <a:gd name="connsiteY615" fmla="*/ 3286138 h 5778636"/>
              <a:gd name="connsiteX616" fmla="*/ 4389477 w 10953750"/>
              <a:gd name="connsiteY616" fmla="*/ 3290100 h 5778636"/>
              <a:gd name="connsiteX617" fmla="*/ 4446249 w 10953750"/>
              <a:gd name="connsiteY617" fmla="*/ 3289295 h 5778636"/>
              <a:gd name="connsiteX618" fmla="*/ 4481299 w 10953750"/>
              <a:gd name="connsiteY618" fmla="*/ 3329043 h 5778636"/>
              <a:gd name="connsiteX619" fmla="*/ 4446896 w 10953750"/>
              <a:gd name="connsiteY619" fmla="*/ 3353192 h 5778636"/>
              <a:gd name="connsiteX620" fmla="*/ 4423360 w 10953750"/>
              <a:gd name="connsiteY620" fmla="*/ 3348530 h 5778636"/>
              <a:gd name="connsiteX621" fmla="*/ 4341649 w 10953750"/>
              <a:gd name="connsiteY621" fmla="*/ 3370504 h 5778636"/>
              <a:gd name="connsiteX622" fmla="*/ 4304464 w 10953750"/>
              <a:gd name="connsiteY622" fmla="*/ 3412178 h 5778636"/>
              <a:gd name="connsiteX623" fmla="*/ 4247372 w 10953750"/>
              <a:gd name="connsiteY623" fmla="*/ 3539619 h 5778636"/>
              <a:gd name="connsiteX624" fmla="*/ 4221738 w 10953750"/>
              <a:gd name="connsiteY624" fmla="*/ 3565170 h 5778636"/>
              <a:gd name="connsiteX625" fmla="*/ 4175325 w 10953750"/>
              <a:gd name="connsiteY625" fmla="*/ 3602672 h 5778636"/>
              <a:gd name="connsiteX626" fmla="*/ 4160969 w 10953750"/>
              <a:gd name="connsiteY626" fmla="*/ 3670459 h 5778636"/>
              <a:gd name="connsiteX627" fmla="*/ 4138787 w 10953750"/>
              <a:gd name="connsiteY627" fmla="*/ 3708243 h 5778636"/>
              <a:gd name="connsiteX628" fmla="*/ 4112234 w 10953750"/>
              <a:gd name="connsiteY628" fmla="*/ 3728256 h 5778636"/>
              <a:gd name="connsiteX629" fmla="*/ 4093765 w 10953750"/>
              <a:gd name="connsiteY629" fmla="*/ 3736983 h 5778636"/>
              <a:gd name="connsiteX630" fmla="*/ 4108521 w 10953750"/>
              <a:gd name="connsiteY630" fmla="*/ 3757312 h 5778636"/>
              <a:gd name="connsiteX631" fmla="*/ 4137596 w 10953750"/>
              <a:gd name="connsiteY631" fmla="*/ 3761064 h 5778636"/>
              <a:gd name="connsiteX632" fmla="*/ 4158090 w 10953750"/>
              <a:gd name="connsiteY632" fmla="*/ 3824540 h 5778636"/>
              <a:gd name="connsiteX633" fmla="*/ 4139386 w 10953750"/>
              <a:gd name="connsiteY633" fmla="*/ 3840417 h 5778636"/>
              <a:gd name="connsiteX634" fmla="*/ 4128295 w 10953750"/>
              <a:gd name="connsiteY634" fmla="*/ 3859309 h 5778636"/>
              <a:gd name="connsiteX635" fmla="*/ 4079077 w 10953750"/>
              <a:gd name="connsiteY635" fmla="*/ 3948476 h 5778636"/>
              <a:gd name="connsiteX636" fmla="*/ 4069153 w 10953750"/>
              <a:gd name="connsiteY636" fmla="*/ 3948686 h 5778636"/>
              <a:gd name="connsiteX637" fmla="*/ 4057627 w 10953750"/>
              <a:gd name="connsiteY637" fmla="*/ 3930670 h 5778636"/>
              <a:gd name="connsiteX638" fmla="*/ 4065476 w 10953750"/>
              <a:gd name="connsiteY638" fmla="*/ 3926534 h 5778636"/>
              <a:gd name="connsiteX639" fmla="*/ 4097581 w 10953750"/>
              <a:gd name="connsiteY639" fmla="*/ 3888540 h 5778636"/>
              <a:gd name="connsiteX640" fmla="*/ 4067151 w 10953750"/>
              <a:gd name="connsiteY640" fmla="*/ 3842343 h 5778636"/>
              <a:gd name="connsiteX641" fmla="*/ 4054682 w 10953750"/>
              <a:gd name="connsiteY641" fmla="*/ 3852928 h 5778636"/>
              <a:gd name="connsiteX642" fmla="*/ 4029048 w 10953750"/>
              <a:gd name="connsiteY642" fmla="*/ 3878479 h 5778636"/>
              <a:gd name="connsiteX643" fmla="*/ 3973854 w 10953750"/>
              <a:gd name="connsiteY643" fmla="*/ 3931649 h 5778636"/>
              <a:gd name="connsiteX644" fmla="*/ 3960677 w 10953750"/>
              <a:gd name="connsiteY644" fmla="*/ 3963684 h 5778636"/>
              <a:gd name="connsiteX645" fmla="*/ 3947724 w 10953750"/>
              <a:gd name="connsiteY645" fmla="*/ 4005639 h 5778636"/>
              <a:gd name="connsiteX646" fmla="*/ 3934783 w 10953750"/>
              <a:gd name="connsiteY646" fmla="*/ 4030524 h 5778636"/>
              <a:gd name="connsiteX647" fmla="*/ 3912613 w 10953750"/>
              <a:gd name="connsiteY647" fmla="*/ 4051239 h 5778636"/>
              <a:gd name="connsiteX648" fmla="*/ 3929207 w 10953750"/>
              <a:gd name="connsiteY648" fmla="*/ 4082644 h 5778636"/>
              <a:gd name="connsiteX649" fmla="*/ 3847720 w 10953750"/>
              <a:gd name="connsiteY649" fmla="*/ 4114538 h 5778636"/>
              <a:gd name="connsiteX650" fmla="*/ 3865257 w 10953750"/>
              <a:gd name="connsiteY650" fmla="*/ 4117342 h 5778636"/>
              <a:gd name="connsiteX651" fmla="*/ 3882994 w 10953750"/>
              <a:gd name="connsiteY651" fmla="*/ 4164205 h 5778636"/>
              <a:gd name="connsiteX652" fmla="*/ 3846033 w 10953750"/>
              <a:gd name="connsiteY652" fmla="*/ 4215798 h 5778636"/>
              <a:gd name="connsiteX653" fmla="*/ 3822425 w 10953750"/>
              <a:gd name="connsiteY653" fmla="*/ 4313552 h 5778636"/>
              <a:gd name="connsiteX654" fmla="*/ 3789636 w 10953750"/>
              <a:gd name="connsiteY654" fmla="*/ 4338858 h 5778636"/>
              <a:gd name="connsiteX655" fmla="*/ 3740466 w 10953750"/>
              <a:gd name="connsiteY655" fmla="*/ 4359746 h 5778636"/>
              <a:gd name="connsiteX656" fmla="*/ 3714819 w 10953750"/>
              <a:gd name="connsiteY656" fmla="*/ 4402367 h 5778636"/>
              <a:gd name="connsiteX657" fmla="*/ 3711106 w 10953750"/>
              <a:gd name="connsiteY657" fmla="*/ 4431423 h 5778636"/>
              <a:gd name="connsiteX658" fmla="*/ 3709715 w 10953750"/>
              <a:gd name="connsiteY658" fmla="*/ 4440186 h 5778636"/>
              <a:gd name="connsiteX659" fmla="*/ 3654982 w 10953750"/>
              <a:gd name="connsiteY659" fmla="*/ 4496125 h 5778636"/>
              <a:gd name="connsiteX660" fmla="*/ 3598409 w 10953750"/>
              <a:gd name="connsiteY660" fmla="*/ 4540988 h 5778636"/>
              <a:gd name="connsiteX661" fmla="*/ 3590088 w 10953750"/>
              <a:gd name="connsiteY661" fmla="*/ 4559424 h 5778636"/>
              <a:gd name="connsiteX662" fmla="*/ 3577607 w 10953750"/>
              <a:gd name="connsiteY662" fmla="*/ 4587078 h 5778636"/>
              <a:gd name="connsiteX663" fmla="*/ 3497946 w 10953750"/>
              <a:gd name="connsiteY663" fmla="*/ 4647117 h 5778636"/>
              <a:gd name="connsiteX664" fmla="*/ 3481304 w 10953750"/>
              <a:gd name="connsiteY664" fmla="*/ 4683989 h 5778636"/>
              <a:gd name="connsiteX665" fmla="*/ 3485900 w 10953750"/>
              <a:gd name="connsiteY665" fmla="*/ 4711679 h 5778636"/>
              <a:gd name="connsiteX666" fmla="*/ 3493961 w 10953750"/>
              <a:gd name="connsiteY666" fmla="*/ 4734532 h 5778636"/>
              <a:gd name="connsiteX667" fmla="*/ 3461832 w 10953750"/>
              <a:gd name="connsiteY667" fmla="*/ 4806665 h 5778636"/>
              <a:gd name="connsiteX668" fmla="*/ 3426062 w 10953750"/>
              <a:gd name="connsiteY668" fmla="*/ 4805437 h 5778636"/>
              <a:gd name="connsiteX669" fmla="*/ 3392839 w 10953750"/>
              <a:gd name="connsiteY669" fmla="*/ 4793834 h 5778636"/>
              <a:gd name="connsiteX670" fmla="*/ 3410811 w 10953750"/>
              <a:gd name="connsiteY670" fmla="*/ 4833547 h 5778636"/>
              <a:gd name="connsiteX671" fmla="*/ 3424151 w 10953750"/>
              <a:gd name="connsiteY671" fmla="*/ 4896778 h 5778636"/>
              <a:gd name="connsiteX672" fmla="*/ 3367355 w 10953750"/>
              <a:gd name="connsiteY672" fmla="*/ 4931722 h 5778636"/>
              <a:gd name="connsiteX673" fmla="*/ 3342416 w 10953750"/>
              <a:gd name="connsiteY673" fmla="*/ 4952891 h 5778636"/>
              <a:gd name="connsiteX674" fmla="*/ 3329687 w 10953750"/>
              <a:gd name="connsiteY674" fmla="*/ 5004766 h 5778636"/>
              <a:gd name="connsiteX675" fmla="*/ 3322521 w 10953750"/>
              <a:gd name="connsiteY675" fmla="*/ 5021589 h 5778636"/>
              <a:gd name="connsiteX676" fmla="*/ 3293421 w 10953750"/>
              <a:gd name="connsiteY676" fmla="*/ 5051977 h 5778636"/>
              <a:gd name="connsiteX677" fmla="*/ 3313964 w 10953750"/>
              <a:gd name="connsiteY677" fmla="*/ 5047176 h 5778636"/>
              <a:gd name="connsiteX678" fmla="*/ 3335414 w 10953750"/>
              <a:gd name="connsiteY678" fmla="*/ 5064982 h 5778636"/>
              <a:gd name="connsiteX679" fmla="*/ 3318324 w 10953750"/>
              <a:gd name="connsiteY679" fmla="*/ 5082016 h 5778636"/>
              <a:gd name="connsiteX680" fmla="*/ 3242153 w 10953750"/>
              <a:gd name="connsiteY680" fmla="*/ 5103079 h 5778636"/>
              <a:gd name="connsiteX681" fmla="*/ 3208433 w 10953750"/>
              <a:gd name="connsiteY681" fmla="*/ 5139916 h 5778636"/>
              <a:gd name="connsiteX682" fmla="*/ 3180477 w 10953750"/>
              <a:gd name="connsiteY682" fmla="*/ 5185761 h 5778636"/>
              <a:gd name="connsiteX683" fmla="*/ 3155054 w 10953750"/>
              <a:gd name="connsiteY683" fmla="*/ 5238300 h 5778636"/>
              <a:gd name="connsiteX684" fmla="*/ 3127569 w 10953750"/>
              <a:gd name="connsiteY684" fmla="*/ 5269845 h 5778636"/>
              <a:gd name="connsiteX685" fmla="*/ 3100308 w 10953750"/>
              <a:gd name="connsiteY685" fmla="*/ 5311309 h 5778636"/>
              <a:gd name="connsiteX686" fmla="*/ 3103525 w 10953750"/>
              <a:gd name="connsiteY686" fmla="*/ 5330692 h 5778636"/>
              <a:gd name="connsiteX687" fmla="*/ 3085716 w 10953750"/>
              <a:gd name="connsiteY687" fmla="*/ 5386246 h 5778636"/>
              <a:gd name="connsiteX688" fmla="*/ 3044171 w 10953750"/>
              <a:gd name="connsiteY688" fmla="*/ 5393080 h 5778636"/>
              <a:gd name="connsiteX689" fmla="*/ 2996615 w 10953750"/>
              <a:gd name="connsiteY689" fmla="*/ 5415125 h 5778636"/>
              <a:gd name="connsiteX690" fmla="*/ 2943036 w 10953750"/>
              <a:gd name="connsiteY690" fmla="*/ 5469452 h 5778636"/>
              <a:gd name="connsiteX691" fmla="*/ 2928257 w 10953750"/>
              <a:gd name="connsiteY691" fmla="*/ 5483261 h 5778636"/>
              <a:gd name="connsiteX692" fmla="*/ 2868420 w 10953750"/>
              <a:gd name="connsiteY692" fmla="*/ 5577019 h 5778636"/>
              <a:gd name="connsiteX693" fmla="*/ 2915727 w 10953750"/>
              <a:gd name="connsiteY693" fmla="*/ 5579193 h 5778636"/>
              <a:gd name="connsiteX694" fmla="*/ 2934879 w 10953750"/>
              <a:gd name="connsiteY694" fmla="*/ 5583155 h 5778636"/>
              <a:gd name="connsiteX695" fmla="*/ 2952180 w 10953750"/>
              <a:gd name="connsiteY695" fmla="*/ 5593109 h 5778636"/>
              <a:gd name="connsiteX696" fmla="*/ 2939015 w 10953750"/>
              <a:gd name="connsiteY696" fmla="*/ 5608075 h 5778636"/>
              <a:gd name="connsiteX697" fmla="*/ 2906935 w 10953750"/>
              <a:gd name="connsiteY697" fmla="*/ 5611930 h 5778636"/>
              <a:gd name="connsiteX698" fmla="*/ 2900923 w 10953750"/>
              <a:gd name="connsiteY698" fmla="*/ 5627141 h 5778636"/>
              <a:gd name="connsiteX699" fmla="*/ 2911754 w 10953750"/>
              <a:gd name="connsiteY699" fmla="*/ 5649539 h 5778636"/>
              <a:gd name="connsiteX700" fmla="*/ 2844775 w 10953750"/>
              <a:gd name="connsiteY700" fmla="*/ 5725982 h 5778636"/>
              <a:gd name="connsiteX701" fmla="*/ 2813153 w 10953750"/>
              <a:gd name="connsiteY701" fmla="*/ 5732605 h 5778636"/>
              <a:gd name="connsiteX702" fmla="*/ 2833684 w 10953750"/>
              <a:gd name="connsiteY702" fmla="*/ 5744873 h 5778636"/>
              <a:gd name="connsiteX703" fmla="*/ 2835510 w 10953750"/>
              <a:gd name="connsiteY703" fmla="*/ 5773019 h 5778636"/>
              <a:gd name="connsiteX704" fmla="*/ 2829076 w 10953750"/>
              <a:gd name="connsiteY704" fmla="*/ 5778636 h 5778636"/>
              <a:gd name="connsiteX705" fmla="*/ 2762510 w 10953750"/>
              <a:gd name="connsiteY705" fmla="*/ 5778636 h 5778636"/>
              <a:gd name="connsiteX706" fmla="*/ 2751973 w 10953750"/>
              <a:gd name="connsiteY706" fmla="*/ 5766848 h 5778636"/>
              <a:gd name="connsiteX707" fmla="*/ 2752608 w 10953750"/>
              <a:gd name="connsiteY707" fmla="*/ 5778636 h 5778636"/>
              <a:gd name="connsiteX708" fmla="*/ 0 w 10953750"/>
              <a:gd name="connsiteY708" fmla="*/ 5778636 h 5778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Lst>
            <a:rect l="l" t="t" r="r" b="b"/>
            <a:pathLst>
              <a:path w="10953750" h="5778636">
                <a:moveTo>
                  <a:pt x="7271650" y="0"/>
                </a:moveTo>
                <a:lnTo>
                  <a:pt x="10953750" y="0"/>
                </a:lnTo>
                <a:lnTo>
                  <a:pt x="10953750" y="5778636"/>
                </a:lnTo>
                <a:lnTo>
                  <a:pt x="5877084" y="5778636"/>
                </a:lnTo>
                <a:lnTo>
                  <a:pt x="5981945" y="5665441"/>
                </a:lnTo>
                <a:cubicBezTo>
                  <a:pt x="6036508" y="5606330"/>
                  <a:pt x="6090667" y="5546930"/>
                  <a:pt x="6143904" y="5486259"/>
                </a:cubicBezTo>
                <a:cubicBezTo>
                  <a:pt x="6245758" y="5371368"/>
                  <a:pt x="6342769" y="5253005"/>
                  <a:pt x="6431706" y="5128860"/>
                </a:cubicBezTo>
                <a:cubicBezTo>
                  <a:pt x="6499853" y="5033735"/>
                  <a:pt x="6572843" y="4942081"/>
                  <a:pt x="6649063" y="4852740"/>
                </a:cubicBezTo>
                <a:cubicBezTo>
                  <a:pt x="6707498" y="4784814"/>
                  <a:pt x="6765933" y="4716888"/>
                  <a:pt x="6821138" y="4646649"/>
                </a:cubicBezTo>
                <a:cubicBezTo>
                  <a:pt x="6859714" y="4596212"/>
                  <a:pt x="6898289" y="4545776"/>
                  <a:pt x="6939634" y="4494884"/>
                </a:cubicBezTo>
                <a:cubicBezTo>
                  <a:pt x="6962735" y="4462639"/>
                  <a:pt x="6986990" y="4428781"/>
                  <a:pt x="7011706" y="4397692"/>
                </a:cubicBezTo>
                <a:cubicBezTo>
                  <a:pt x="7019791" y="4386406"/>
                  <a:pt x="7026721" y="4376732"/>
                  <a:pt x="7033651" y="4367058"/>
                </a:cubicBezTo>
                <a:cubicBezTo>
                  <a:pt x="7035961" y="4363834"/>
                  <a:pt x="7035502" y="4361065"/>
                  <a:pt x="7036657" y="4359453"/>
                </a:cubicBezTo>
                <a:cubicBezTo>
                  <a:pt x="7138311" y="4200502"/>
                  <a:pt x="7256112" y="4053119"/>
                  <a:pt x="7352923" y="3890699"/>
                </a:cubicBezTo>
                <a:cubicBezTo>
                  <a:pt x="7378569" y="3848078"/>
                  <a:pt x="7407445" y="3807771"/>
                  <a:pt x="7431477" y="3763994"/>
                </a:cubicBezTo>
                <a:cubicBezTo>
                  <a:pt x="7485316" y="3668379"/>
                  <a:pt x="7541229" y="3576689"/>
                  <a:pt x="7599911" y="3484543"/>
                </a:cubicBezTo>
                <a:cubicBezTo>
                  <a:pt x="7646349" y="3412901"/>
                  <a:pt x="7692786" y="3341260"/>
                  <a:pt x="7729535" y="3262678"/>
                </a:cubicBezTo>
                <a:cubicBezTo>
                  <a:pt x="7762819" y="3188934"/>
                  <a:pt x="7799332" y="3117502"/>
                  <a:pt x="7848762" y="3055324"/>
                </a:cubicBezTo>
                <a:cubicBezTo>
                  <a:pt x="7853383" y="3048875"/>
                  <a:pt x="7856848" y="3044038"/>
                  <a:pt x="7855469" y="3035731"/>
                </a:cubicBezTo>
                <a:cubicBezTo>
                  <a:pt x="7850426" y="2988203"/>
                  <a:pt x="7871452" y="2952031"/>
                  <a:pt x="7899632" y="2916106"/>
                </a:cubicBezTo>
                <a:cubicBezTo>
                  <a:pt x="7926657" y="2881792"/>
                  <a:pt x="7952068" y="2846322"/>
                  <a:pt x="7971020" y="2806225"/>
                </a:cubicBezTo>
                <a:cubicBezTo>
                  <a:pt x="8002454" y="2738474"/>
                  <a:pt x="8029503" y="2670021"/>
                  <a:pt x="8071780" y="2607598"/>
                </a:cubicBezTo>
                <a:cubicBezTo>
                  <a:pt x="8091415" y="2580189"/>
                  <a:pt x="8099053" y="2549065"/>
                  <a:pt x="8093538" y="2515837"/>
                </a:cubicBezTo>
                <a:cubicBezTo>
                  <a:pt x="8091699" y="2504761"/>
                  <a:pt x="8095164" y="2499924"/>
                  <a:pt x="8104629" y="2496945"/>
                </a:cubicBezTo>
                <a:cubicBezTo>
                  <a:pt x="8123097" y="2488218"/>
                  <a:pt x="8138336" y="2477178"/>
                  <a:pt x="8134659" y="2455026"/>
                </a:cubicBezTo>
                <a:cubicBezTo>
                  <a:pt x="8132833" y="2426880"/>
                  <a:pt x="8143464" y="2405220"/>
                  <a:pt x="8161249" y="2383804"/>
                </a:cubicBezTo>
                <a:cubicBezTo>
                  <a:pt x="8187119" y="2351103"/>
                  <a:pt x="8200992" y="2314686"/>
                  <a:pt x="8199637" y="2272240"/>
                </a:cubicBezTo>
                <a:cubicBezTo>
                  <a:pt x="8198271" y="2246864"/>
                  <a:pt x="8207982" y="2219665"/>
                  <a:pt x="8229220" y="2210482"/>
                </a:cubicBezTo>
                <a:cubicBezTo>
                  <a:pt x="8267772" y="2194185"/>
                  <a:pt x="8278639" y="2165374"/>
                  <a:pt x="8282588" y="2129168"/>
                </a:cubicBezTo>
                <a:cubicBezTo>
                  <a:pt x="8285369" y="2111642"/>
                  <a:pt x="8289306" y="2092505"/>
                  <a:pt x="8304086" y="2078696"/>
                </a:cubicBezTo>
                <a:cubicBezTo>
                  <a:pt x="8313090" y="2072948"/>
                  <a:pt x="8310556" y="2066253"/>
                  <a:pt x="8304098" y="2061626"/>
                </a:cubicBezTo>
                <a:cubicBezTo>
                  <a:pt x="8299254" y="2058156"/>
                  <a:pt x="8296025" y="2055843"/>
                  <a:pt x="8292795" y="2053529"/>
                </a:cubicBezTo>
                <a:cubicBezTo>
                  <a:pt x="8273880" y="2042417"/>
                  <a:pt x="8275035" y="2040805"/>
                  <a:pt x="8293503" y="2032078"/>
                </a:cubicBezTo>
                <a:cubicBezTo>
                  <a:pt x="8313126" y="2021739"/>
                  <a:pt x="8332290" y="2008631"/>
                  <a:pt x="8348684" y="1995978"/>
                </a:cubicBezTo>
                <a:cubicBezTo>
                  <a:pt x="8354919" y="1990686"/>
                  <a:pt x="8361154" y="1985393"/>
                  <a:pt x="8359775" y="1977086"/>
                </a:cubicBezTo>
                <a:cubicBezTo>
                  <a:pt x="8358396" y="1968779"/>
                  <a:pt x="8349628" y="1967377"/>
                  <a:pt x="8342474" y="1967131"/>
                </a:cubicBezTo>
                <a:cubicBezTo>
                  <a:pt x="8323782" y="1965939"/>
                  <a:pt x="8320788" y="1956476"/>
                  <a:pt x="8328414" y="1942421"/>
                </a:cubicBezTo>
                <a:cubicBezTo>
                  <a:pt x="8330264" y="1936427"/>
                  <a:pt x="8330500" y="1929277"/>
                  <a:pt x="8333965" y="1924440"/>
                </a:cubicBezTo>
                <a:cubicBezTo>
                  <a:pt x="8342050" y="1913154"/>
                  <a:pt x="8338362" y="1908072"/>
                  <a:pt x="8324054" y="1907581"/>
                </a:cubicBezTo>
                <a:cubicBezTo>
                  <a:pt x="8318514" y="1908492"/>
                  <a:pt x="8311361" y="1908246"/>
                  <a:pt x="8311596" y="1901096"/>
                </a:cubicBezTo>
                <a:cubicBezTo>
                  <a:pt x="8309063" y="1894401"/>
                  <a:pt x="8314142" y="1890721"/>
                  <a:pt x="8319222" y="1887041"/>
                </a:cubicBezTo>
                <a:cubicBezTo>
                  <a:pt x="8334921" y="1878770"/>
                  <a:pt x="8340932" y="1863558"/>
                  <a:pt x="8348098" y="1846734"/>
                </a:cubicBezTo>
                <a:cubicBezTo>
                  <a:pt x="8366367" y="1793949"/>
                  <a:pt x="8405389" y="1763351"/>
                  <a:pt x="8454560" y="1742462"/>
                </a:cubicBezTo>
                <a:cubicBezTo>
                  <a:pt x="8462409" y="1738327"/>
                  <a:pt x="8472792" y="1740886"/>
                  <a:pt x="8480182" y="1733981"/>
                </a:cubicBezTo>
                <a:cubicBezTo>
                  <a:pt x="8470954" y="1729810"/>
                  <a:pt x="8463341" y="1726795"/>
                  <a:pt x="8454112" y="1722624"/>
                </a:cubicBezTo>
                <a:cubicBezTo>
                  <a:pt x="8435656" y="1714281"/>
                  <a:pt x="8430588" y="1700892"/>
                  <a:pt x="8437755" y="1684068"/>
                </a:cubicBezTo>
                <a:cubicBezTo>
                  <a:pt x="8461103" y="1627603"/>
                  <a:pt x="8484452" y="1571137"/>
                  <a:pt x="8507800" y="1514672"/>
                </a:cubicBezTo>
                <a:cubicBezTo>
                  <a:pt x="8517276" y="1494623"/>
                  <a:pt x="8531596" y="1478045"/>
                  <a:pt x="8537843" y="1455683"/>
                </a:cubicBezTo>
                <a:cubicBezTo>
                  <a:pt x="8541084" y="1440927"/>
                  <a:pt x="8540860" y="1431008"/>
                  <a:pt x="8524019" y="1423822"/>
                </a:cubicBezTo>
                <a:cubicBezTo>
                  <a:pt x="8505103" y="1412710"/>
                  <a:pt x="8504656" y="1392872"/>
                  <a:pt x="8524279" y="1382533"/>
                </a:cubicBezTo>
                <a:cubicBezTo>
                  <a:pt x="8539978" y="1374261"/>
                  <a:pt x="8545293" y="1363431"/>
                  <a:pt x="8546920" y="1347518"/>
                </a:cubicBezTo>
                <a:cubicBezTo>
                  <a:pt x="8545081" y="1336442"/>
                  <a:pt x="8549702" y="1329993"/>
                  <a:pt x="8561935" y="1326559"/>
                </a:cubicBezTo>
                <a:cubicBezTo>
                  <a:pt x="8575783" y="1324281"/>
                  <a:pt x="8584328" y="1315764"/>
                  <a:pt x="8586415" y="1302620"/>
                </a:cubicBezTo>
                <a:cubicBezTo>
                  <a:pt x="8589420" y="1295014"/>
                  <a:pt x="8590351" y="1283482"/>
                  <a:pt x="8594971" y="1277033"/>
                </a:cubicBezTo>
                <a:cubicBezTo>
                  <a:pt x="8601902" y="1267360"/>
                  <a:pt x="8599368" y="1260665"/>
                  <a:pt x="8592450" y="1253269"/>
                </a:cubicBezTo>
                <a:cubicBezTo>
                  <a:pt x="8579769" y="1236865"/>
                  <a:pt x="8580464" y="1232484"/>
                  <a:pt x="8601702" y="1223301"/>
                </a:cubicBezTo>
                <a:cubicBezTo>
                  <a:pt x="8615091" y="1218255"/>
                  <a:pt x="8630094" y="1214364"/>
                  <a:pt x="8641409" y="1205392"/>
                </a:cubicBezTo>
                <a:cubicBezTo>
                  <a:pt x="8639794" y="1204235"/>
                  <a:pt x="8640949" y="1202623"/>
                  <a:pt x="8639334" y="1201466"/>
                </a:cubicBezTo>
                <a:cubicBezTo>
                  <a:pt x="8607949" y="1200940"/>
                  <a:pt x="8607949" y="1200940"/>
                  <a:pt x="8594584" y="1171847"/>
                </a:cubicBezTo>
                <a:cubicBezTo>
                  <a:pt x="8592510" y="1167922"/>
                  <a:pt x="8590436" y="1163996"/>
                  <a:pt x="8589976" y="1161227"/>
                </a:cubicBezTo>
                <a:cubicBezTo>
                  <a:pt x="8571768" y="1128665"/>
                  <a:pt x="8580785" y="1105847"/>
                  <a:pt x="8613337" y="1087692"/>
                </a:cubicBezTo>
                <a:cubicBezTo>
                  <a:pt x="8631805" y="1078965"/>
                  <a:pt x="8633892" y="1065821"/>
                  <a:pt x="8618901" y="1052642"/>
                </a:cubicBezTo>
                <a:cubicBezTo>
                  <a:pt x="8611982" y="1045246"/>
                  <a:pt x="8603909" y="1039463"/>
                  <a:pt x="8594681" y="1035291"/>
                </a:cubicBezTo>
                <a:cubicBezTo>
                  <a:pt x="8568611" y="1023934"/>
                  <a:pt x="8547138" y="1040267"/>
                  <a:pt x="8550119" y="1066800"/>
                </a:cubicBezTo>
                <a:cubicBezTo>
                  <a:pt x="8552181" y="1087796"/>
                  <a:pt x="8547785" y="1104164"/>
                  <a:pt x="8540619" y="1120988"/>
                </a:cubicBezTo>
                <a:cubicBezTo>
                  <a:pt x="8531838" y="1136655"/>
                  <a:pt x="8527442" y="1153024"/>
                  <a:pt x="8531814" y="1170794"/>
                </a:cubicBezTo>
                <a:cubicBezTo>
                  <a:pt x="8540794" y="1199185"/>
                  <a:pt x="8536633" y="1208403"/>
                  <a:pt x="8507782" y="1214571"/>
                </a:cubicBezTo>
                <a:cubicBezTo>
                  <a:pt x="8488854" y="1220529"/>
                  <a:pt x="8477540" y="1229502"/>
                  <a:pt x="8469219" y="1247938"/>
                </a:cubicBezTo>
                <a:cubicBezTo>
                  <a:pt x="8453272" y="1280429"/>
                  <a:pt x="8446553" y="1317092"/>
                  <a:pt x="8433376" y="1349127"/>
                </a:cubicBezTo>
                <a:cubicBezTo>
                  <a:pt x="8422509" y="1377938"/>
                  <a:pt x="8405184" y="1402122"/>
                  <a:pt x="8375637" y="1412672"/>
                </a:cubicBezTo>
                <a:cubicBezTo>
                  <a:pt x="8357864" y="1417018"/>
                  <a:pt x="8356473" y="1425780"/>
                  <a:pt x="8359231" y="1442394"/>
                </a:cubicBezTo>
                <a:cubicBezTo>
                  <a:pt x="8372099" y="1519926"/>
                  <a:pt x="8357743" y="1587713"/>
                  <a:pt x="8285248" y="1630927"/>
                </a:cubicBezTo>
                <a:cubicBezTo>
                  <a:pt x="8273474" y="1637131"/>
                  <a:pt x="8270929" y="1647506"/>
                  <a:pt x="8268383" y="1657881"/>
                </a:cubicBezTo>
                <a:cubicBezTo>
                  <a:pt x="8268147" y="1665031"/>
                  <a:pt x="8269985" y="1676107"/>
                  <a:pt x="8260521" y="1679086"/>
                </a:cubicBezTo>
                <a:cubicBezTo>
                  <a:pt x="8249442" y="1680908"/>
                  <a:pt x="8246449" y="1671445"/>
                  <a:pt x="8241146" y="1665206"/>
                </a:cubicBezTo>
                <a:cubicBezTo>
                  <a:pt x="8234923" y="1653428"/>
                  <a:pt x="8228229" y="1655952"/>
                  <a:pt x="8221299" y="1665625"/>
                </a:cubicBezTo>
                <a:cubicBezTo>
                  <a:pt x="8214368" y="1675299"/>
                  <a:pt x="8210667" y="1687286"/>
                  <a:pt x="8205352" y="1698117"/>
                </a:cubicBezTo>
                <a:cubicBezTo>
                  <a:pt x="8196795" y="1723703"/>
                  <a:pt x="8192163" y="1747222"/>
                  <a:pt x="8171149" y="1766324"/>
                </a:cubicBezTo>
                <a:cubicBezTo>
                  <a:pt x="8167684" y="1771161"/>
                  <a:pt x="8170913" y="1773474"/>
                  <a:pt x="8172987" y="1777399"/>
                </a:cubicBezTo>
                <a:cubicBezTo>
                  <a:pt x="8184053" y="1792647"/>
                  <a:pt x="8179197" y="1806246"/>
                  <a:pt x="8169957" y="1819144"/>
                </a:cubicBezTo>
                <a:cubicBezTo>
                  <a:pt x="8136921" y="1868670"/>
                  <a:pt x="8107114" y="1920508"/>
                  <a:pt x="8089764" y="1978831"/>
                </a:cubicBezTo>
                <a:cubicBezTo>
                  <a:pt x="8089069" y="1983213"/>
                  <a:pt x="8085604" y="1988050"/>
                  <a:pt x="8080524" y="1991730"/>
                </a:cubicBezTo>
                <a:cubicBezTo>
                  <a:pt x="8062056" y="2000456"/>
                  <a:pt x="8059970" y="2013600"/>
                  <a:pt x="8070341" y="2033229"/>
                </a:cubicBezTo>
                <a:cubicBezTo>
                  <a:pt x="8080712" y="2052857"/>
                  <a:pt x="8075396" y="2063688"/>
                  <a:pt x="8052084" y="2068944"/>
                </a:cubicBezTo>
                <a:cubicBezTo>
                  <a:pt x="8042620" y="2071923"/>
                  <a:pt x="8034311" y="2073290"/>
                  <a:pt x="8023232" y="2075113"/>
                </a:cubicBezTo>
                <a:cubicBezTo>
                  <a:pt x="8028300" y="2088502"/>
                  <a:pt x="8033367" y="2101891"/>
                  <a:pt x="8025282" y="2113177"/>
                </a:cubicBezTo>
                <a:cubicBezTo>
                  <a:pt x="8016042" y="2126076"/>
                  <a:pt x="8008416" y="2140130"/>
                  <a:pt x="8000331" y="2151416"/>
                </a:cubicBezTo>
                <a:cubicBezTo>
                  <a:pt x="7971915" y="2194493"/>
                  <a:pt x="7971679" y="2201643"/>
                  <a:pt x="7920695" y="2177317"/>
                </a:cubicBezTo>
                <a:cubicBezTo>
                  <a:pt x="7920695" y="2177317"/>
                  <a:pt x="7919540" y="2178929"/>
                  <a:pt x="7917925" y="2177772"/>
                </a:cubicBezTo>
                <a:cubicBezTo>
                  <a:pt x="7898314" y="2171042"/>
                  <a:pt x="7888850" y="2174021"/>
                  <a:pt x="7882143" y="2193613"/>
                </a:cubicBezTo>
                <a:cubicBezTo>
                  <a:pt x="7845854" y="2274964"/>
                  <a:pt x="7803565" y="2354457"/>
                  <a:pt x="7764047" y="2433495"/>
                </a:cubicBezTo>
                <a:cubicBezTo>
                  <a:pt x="7738164" y="2483265"/>
                  <a:pt x="7709512" y="2533492"/>
                  <a:pt x="7682015" y="2582106"/>
                </a:cubicBezTo>
                <a:cubicBezTo>
                  <a:pt x="7649203" y="2641550"/>
                  <a:pt x="7628388" y="2704710"/>
                  <a:pt x="7604804" y="2768325"/>
                </a:cubicBezTo>
                <a:cubicBezTo>
                  <a:pt x="7585616" y="2815573"/>
                  <a:pt x="7564354" y="2858895"/>
                  <a:pt x="7520946" y="2888791"/>
                </a:cubicBezTo>
                <a:cubicBezTo>
                  <a:pt x="7502938" y="2900287"/>
                  <a:pt x="7495771" y="2917111"/>
                  <a:pt x="7492294" y="2939017"/>
                </a:cubicBezTo>
                <a:cubicBezTo>
                  <a:pt x="7484880" y="2980061"/>
                  <a:pt x="7467083" y="3018546"/>
                  <a:pt x="7440058" y="3052859"/>
                </a:cubicBezTo>
                <a:cubicBezTo>
                  <a:pt x="7414883" y="3081179"/>
                  <a:pt x="7393397" y="3114582"/>
                  <a:pt x="7379525" y="3150998"/>
                </a:cubicBezTo>
                <a:cubicBezTo>
                  <a:pt x="7355717" y="3204695"/>
                  <a:pt x="7327065" y="3254921"/>
                  <a:pt x="7292414" y="3303289"/>
                </a:cubicBezTo>
                <a:cubicBezTo>
                  <a:pt x="7270468" y="3333923"/>
                  <a:pt x="7252907" y="3365257"/>
                  <a:pt x="7235346" y="3396591"/>
                </a:cubicBezTo>
                <a:cubicBezTo>
                  <a:pt x="7199987" y="3466411"/>
                  <a:pt x="7158630" y="3534372"/>
                  <a:pt x="7114044" y="3600020"/>
                </a:cubicBezTo>
                <a:cubicBezTo>
                  <a:pt x="7069457" y="3665668"/>
                  <a:pt x="7021641" y="3729003"/>
                  <a:pt x="6981439" y="3795352"/>
                </a:cubicBezTo>
                <a:cubicBezTo>
                  <a:pt x="6955097" y="3842354"/>
                  <a:pt x="6931985" y="3891669"/>
                  <a:pt x="6895955" y="3931730"/>
                </a:cubicBezTo>
                <a:cubicBezTo>
                  <a:pt x="6836601" y="3994118"/>
                  <a:pt x="6794548" y="4066461"/>
                  <a:pt x="6749266" y="4136490"/>
                </a:cubicBezTo>
                <a:cubicBezTo>
                  <a:pt x="6728240" y="4172661"/>
                  <a:pt x="6708828" y="4209989"/>
                  <a:pt x="6681803" y="4244303"/>
                </a:cubicBezTo>
                <a:cubicBezTo>
                  <a:pt x="6649698" y="4282296"/>
                  <a:pt x="6626126" y="4328842"/>
                  <a:pt x="6587562" y="4362209"/>
                </a:cubicBezTo>
                <a:cubicBezTo>
                  <a:pt x="6562623" y="4383379"/>
                  <a:pt x="6545758" y="4410332"/>
                  <a:pt x="6533276" y="4437986"/>
                </a:cubicBezTo>
                <a:cubicBezTo>
                  <a:pt x="6520099" y="4470022"/>
                  <a:pt x="6503233" y="4496975"/>
                  <a:pt x="6478754" y="4520914"/>
                </a:cubicBezTo>
                <a:cubicBezTo>
                  <a:pt x="6447580" y="4547376"/>
                  <a:pt x="6420096" y="4578920"/>
                  <a:pt x="6394225" y="4611622"/>
                </a:cubicBezTo>
                <a:cubicBezTo>
                  <a:pt x="6357500" y="4656064"/>
                  <a:pt x="6323544" y="4700052"/>
                  <a:pt x="6287975" y="4742882"/>
                </a:cubicBezTo>
                <a:cubicBezTo>
                  <a:pt x="6239240" y="4800679"/>
                  <a:pt x="6190505" y="4858475"/>
                  <a:pt x="6141770" y="4916272"/>
                </a:cubicBezTo>
                <a:cubicBezTo>
                  <a:pt x="6113589" y="4952198"/>
                  <a:pt x="6084950" y="4985354"/>
                  <a:pt x="6056310" y="5018511"/>
                </a:cubicBezTo>
                <a:cubicBezTo>
                  <a:pt x="6011040" y="5071471"/>
                  <a:pt x="5958852" y="5117035"/>
                  <a:pt x="5932958" y="5183875"/>
                </a:cubicBezTo>
                <a:cubicBezTo>
                  <a:pt x="5928797" y="5193093"/>
                  <a:pt x="5923258" y="5194004"/>
                  <a:pt x="5915185" y="5188221"/>
                </a:cubicBezTo>
                <a:cubicBezTo>
                  <a:pt x="5903882" y="5180124"/>
                  <a:pt x="5900889" y="5170660"/>
                  <a:pt x="5908974" y="5159374"/>
                </a:cubicBezTo>
                <a:cubicBezTo>
                  <a:pt x="5917059" y="5148088"/>
                  <a:pt x="5926759" y="5137959"/>
                  <a:pt x="5934844" y="5126673"/>
                </a:cubicBezTo>
                <a:cubicBezTo>
                  <a:pt x="6114557" y="4889457"/>
                  <a:pt x="6298654" y="4652943"/>
                  <a:pt x="6475138" y="4413414"/>
                </a:cubicBezTo>
                <a:cubicBezTo>
                  <a:pt x="6636146" y="4192076"/>
                  <a:pt x="6795540" y="3969582"/>
                  <a:pt x="6945246" y="3740147"/>
                </a:cubicBezTo>
                <a:cubicBezTo>
                  <a:pt x="7041585" y="3592027"/>
                  <a:pt x="7133540" y="3443206"/>
                  <a:pt x="7222266" y="3292071"/>
                </a:cubicBezTo>
                <a:cubicBezTo>
                  <a:pt x="7301515" y="3160986"/>
                  <a:pt x="7375921" y="3026430"/>
                  <a:pt x="7448712" y="2890717"/>
                </a:cubicBezTo>
                <a:cubicBezTo>
                  <a:pt x="7537449" y="2722513"/>
                  <a:pt x="7612575" y="2549437"/>
                  <a:pt x="7692084" y="2377062"/>
                </a:cubicBezTo>
                <a:cubicBezTo>
                  <a:pt x="7718662" y="2322910"/>
                  <a:pt x="7737166" y="2262974"/>
                  <a:pt x="7773432" y="2215762"/>
                </a:cubicBezTo>
                <a:cubicBezTo>
                  <a:pt x="7812703" y="2160945"/>
                  <a:pt x="7844820" y="2105882"/>
                  <a:pt x="7843253" y="2036447"/>
                </a:cubicBezTo>
                <a:cubicBezTo>
                  <a:pt x="7843042" y="2009459"/>
                  <a:pt x="7857598" y="1985730"/>
                  <a:pt x="7880226" y="1967784"/>
                </a:cubicBezTo>
                <a:cubicBezTo>
                  <a:pt x="7895466" y="1956744"/>
                  <a:pt x="7904246" y="1941077"/>
                  <a:pt x="7912567" y="1922641"/>
                </a:cubicBezTo>
                <a:cubicBezTo>
                  <a:pt x="7925049" y="1894986"/>
                  <a:pt x="7932686" y="1863862"/>
                  <a:pt x="7957626" y="1842692"/>
                </a:cubicBezTo>
                <a:cubicBezTo>
                  <a:pt x="7978640" y="1823591"/>
                  <a:pt x="7983732" y="1802841"/>
                  <a:pt x="7976366" y="1775606"/>
                </a:cubicBezTo>
                <a:cubicBezTo>
                  <a:pt x="7973373" y="1766143"/>
                  <a:pt x="7976378" y="1758537"/>
                  <a:pt x="7985383" y="1752789"/>
                </a:cubicBezTo>
                <a:cubicBezTo>
                  <a:pt x="7998311" y="1744973"/>
                  <a:pt x="8009166" y="1733232"/>
                  <a:pt x="8013563" y="1716863"/>
                </a:cubicBezTo>
                <a:cubicBezTo>
                  <a:pt x="8028366" y="1668915"/>
                  <a:pt x="8056323" y="1623070"/>
                  <a:pt x="8067897" y="1572808"/>
                </a:cubicBezTo>
                <a:cubicBezTo>
                  <a:pt x="8070679" y="1555283"/>
                  <a:pt x="8078305" y="1541228"/>
                  <a:pt x="8094003" y="1532957"/>
                </a:cubicBezTo>
                <a:cubicBezTo>
                  <a:pt x="8124941" y="1513645"/>
                  <a:pt x="8129102" y="1504427"/>
                  <a:pt x="8117588" y="1469341"/>
                </a:cubicBezTo>
                <a:cubicBezTo>
                  <a:pt x="8112520" y="1455952"/>
                  <a:pt x="8111837" y="1443263"/>
                  <a:pt x="8118767" y="1433590"/>
                </a:cubicBezTo>
                <a:cubicBezTo>
                  <a:pt x="8141408" y="1398575"/>
                  <a:pt x="8150437" y="1358688"/>
                  <a:pt x="8162694" y="1321115"/>
                </a:cubicBezTo>
                <a:cubicBezTo>
                  <a:pt x="8172642" y="1286766"/>
                  <a:pt x="8184205" y="1253573"/>
                  <a:pt x="8209839" y="1228022"/>
                </a:cubicBezTo>
                <a:cubicBezTo>
                  <a:pt x="8219539" y="1217893"/>
                  <a:pt x="8220930" y="1209131"/>
                  <a:pt x="8216322" y="1198510"/>
                </a:cubicBezTo>
                <a:cubicBezTo>
                  <a:pt x="8211254" y="1185121"/>
                  <a:pt x="8205727" y="1168962"/>
                  <a:pt x="8218196" y="1158378"/>
                </a:cubicBezTo>
                <a:cubicBezTo>
                  <a:pt x="8244290" y="1135596"/>
                  <a:pt x="8249158" y="1104927"/>
                  <a:pt x="8243643" y="1071699"/>
                </a:cubicBezTo>
                <a:cubicBezTo>
                  <a:pt x="8236985" y="1023014"/>
                  <a:pt x="8252708" y="980603"/>
                  <a:pt x="8291731" y="950006"/>
                </a:cubicBezTo>
                <a:cubicBezTo>
                  <a:pt x="8305356" y="937809"/>
                  <a:pt x="8305592" y="930658"/>
                  <a:pt x="8291060" y="920248"/>
                </a:cubicBezTo>
                <a:cubicBezTo>
                  <a:pt x="8286216" y="916778"/>
                  <a:pt x="8281372" y="913308"/>
                  <a:pt x="8279298" y="909382"/>
                </a:cubicBezTo>
                <a:cubicBezTo>
                  <a:pt x="8260406" y="864132"/>
                  <a:pt x="8243129" y="820038"/>
                  <a:pt x="8266242" y="770723"/>
                </a:cubicBezTo>
                <a:cubicBezTo>
                  <a:pt x="8271557" y="759892"/>
                  <a:pt x="8265559" y="758035"/>
                  <a:pt x="8256790" y="756632"/>
                </a:cubicBezTo>
                <a:cubicBezTo>
                  <a:pt x="8252406" y="755931"/>
                  <a:pt x="8246867" y="756842"/>
                  <a:pt x="8241327" y="757753"/>
                </a:cubicBezTo>
                <a:cubicBezTo>
                  <a:pt x="8230249" y="759576"/>
                  <a:pt x="8220785" y="762555"/>
                  <a:pt x="8215717" y="749165"/>
                </a:cubicBezTo>
                <a:cubicBezTo>
                  <a:pt x="8209494" y="737388"/>
                  <a:pt x="8221728" y="733954"/>
                  <a:pt x="8229118" y="727049"/>
                </a:cubicBezTo>
                <a:cubicBezTo>
                  <a:pt x="8245512" y="714396"/>
                  <a:pt x="8263061" y="700131"/>
                  <a:pt x="8262614" y="680293"/>
                </a:cubicBezTo>
                <a:cubicBezTo>
                  <a:pt x="8262861" y="656073"/>
                  <a:pt x="8273481" y="651482"/>
                  <a:pt x="8294483" y="649450"/>
                </a:cubicBezTo>
                <a:cubicBezTo>
                  <a:pt x="8300022" y="648538"/>
                  <a:pt x="8305561" y="647627"/>
                  <a:pt x="8310641" y="643947"/>
                </a:cubicBezTo>
                <a:cubicBezTo>
                  <a:pt x="8318950" y="642580"/>
                  <a:pt x="8324030" y="638900"/>
                  <a:pt x="8322191" y="627824"/>
                </a:cubicBezTo>
                <a:cubicBezTo>
                  <a:pt x="8320813" y="619517"/>
                  <a:pt x="8314354" y="614891"/>
                  <a:pt x="8306045" y="616257"/>
                </a:cubicBezTo>
                <a:cubicBezTo>
                  <a:pt x="8296122" y="616467"/>
                  <a:pt x="8288508" y="613453"/>
                  <a:pt x="8279044" y="616432"/>
                </a:cubicBezTo>
                <a:cubicBezTo>
                  <a:pt x="8275119" y="618500"/>
                  <a:pt x="8271195" y="620567"/>
                  <a:pt x="8267506" y="615485"/>
                </a:cubicBezTo>
                <a:cubicBezTo>
                  <a:pt x="8265432" y="611559"/>
                  <a:pt x="8270511" y="607879"/>
                  <a:pt x="8272821" y="604655"/>
                </a:cubicBezTo>
                <a:cubicBezTo>
                  <a:pt x="8276286" y="599818"/>
                  <a:pt x="8278596" y="596593"/>
                  <a:pt x="8284136" y="595682"/>
                </a:cubicBezTo>
                <a:cubicBezTo>
                  <a:pt x="8289675" y="594771"/>
                  <a:pt x="8291985" y="591546"/>
                  <a:pt x="8291066" y="586009"/>
                </a:cubicBezTo>
                <a:cubicBezTo>
                  <a:pt x="8286010" y="555550"/>
                  <a:pt x="8292953" y="528806"/>
                  <a:pt x="8311893" y="505779"/>
                </a:cubicBezTo>
                <a:cubicBezTo>
                  <a:pt x="8321593" y="495650"/>
                  <a:pt x="8329678" y="484364"/>
                  <a:pt x="8336148" y="471921"/>
                </a:cubicBezTo>
                <a:cubicBezTo>
                  <a:pt x="8340768" y="465472"/>
                  <a:pt x="8347699" y="455798"/>
                  <a:pt x="8341936" y="446790"/>
                </a:cubicBezTo>
                <a:cubicBezTo>
                  <a:pt x="8336632" y="440551"/>
                  <a:pt x="8326013" y="445142"/>
                  <a:pt x="8317704" y="446509"/>
                </a:cubicBezTo>
                <a:cubicBezTo>
                  <a:pt x="8312165" y="447420"/>
                  <a:pt x="8308240" y="449488"/>
                  <a:pt x="8302701" y="450399"/>
                </a:cubicBezTo>
                <a:cubicBezTo>
                  <a:pt x="8297162" y="451310"/>
                  <a:pt x="8288157" y="457058"/>
                  <a:pt x="8284009" y="449207"/>
                </a:cubicBezTo>
                <a:cubicBezTo>
                  <a:pt x="8278705" y="442968"/>
                  <a:pt x="8284481" y="434906"/>
                  <a:pt x="8290715" y="429614"/>
                </a:cubicBezTo>
                <a:cubicBezTo>
                  <a:pt x="8301110" y="415104"/>
                  <a:pt x="8305966" y="401504"/>
                  <a:pt x="8309903" y="382367"/>
                </a:cubicBezTo>
                <a:cubicBezTo>
                  <a:pt x="8316858" y="338554"/>
                  <a:pt x="8337636" y="326602"/>
                  <a:pt x="8379169" y="336838"/>
                </a:cubicBezTo>
                <a:cubicBezTo>
                  <a:pt x="8395551" y="341255"/>
                  <a:pt x="8407784" y="337821"/>
                  <a:pt x="8415410" y="323766"/>
                </a:cubicBezTo>
                <a:cubicBezTo>
                  <a:pt x="8384732" y="301788"/>
                  <a:pt x="8355669" y="280967"/>
                  <a:pt x="8324991" y="258990"/>
                </a:cubicBezTo>
                <a:cubicBezTo>
                  <a:pt x="8307206" y="280405"/>
                  <a:pt x="8295668" y="279459"/>
                  <a:pt x="8285756" y="262599"/>
                </a:cubicBezTo>
                <a:cubicBezTo>
                  <a:pt x="8282068" y="257517"/>
                  <a:pt x="8283458" y="248754"/>
                  <a:pt x="8276305" y="248509"/>
                </a:cubicBezTo>
                <a:cubicBezTo>
                  <a:pt x="8267996" y="249876"/>
                  <a:pt x="8264990" y="257481"/>
                  <a:pt x="8263140" y="263475"/>
                </a:cubicBezTo>
                <a:cubicBezTo>
                  <a:pt x="8259675" y="268312"/>
                  <a:pt x="8258979" y="272693"/>
                  <a:pt x="8258284" y="277074"/>
                </a:cubicBezTo>
                <a:cubicBezTo>
                  <a:pt x="8254583" y="289061"/>
                  <a:pt x="8249503" y="292741"/>
                  <a:pt x="8237046" y="286257"/>
                </a:cubicBezTo>
                <a:cubicBezTo>
                  <a:pt x="8229432" y="283242"/>
                  <a:pt x="8216279" y="281139"/>
                  <a:pt x="8215348" y="292670"/>
                </a:cubicBezTo>
                <a:cubicBezTo>
                  <a:pt x="8212107" y="307427"/>
                  <a:pt x="8204022" y="318713"/>
                  <a:pt x="8197551" y="331155"/>
                </a:cubicBezTo>
                <a:cubicBezTo>
                  <a:pt x="8192235" y="341986"/>
                  <a:pt x="8187380" y="355585"/>
                  <a:pt x="8176065" y="364557"/>
                </a:cubicBezTo>
                <a:cubicBezTo>
                  <a:pt x="8165906" y="371918"/>
                  <a:pt x="8154591" y="380890"/>
                  <a:pt x="8144220" y="361262"/>
                </a:cubicBezTo>
                <a:cubicBezTo>
                  <a:pt x="8141686" y="354567"/>
                  <a:pt x="8136147" y="355478"/>
                  <a:pt x="8129912" y="360771"/>
                </a:cubicBezTo>
                <a:cubicBezTo>
                  <a:pt x="8112587" y="384955"/>
                  <a:pt x="8113270" y="397643"/>
                  <a:pt x="8136334" y="416606"/>
                </a:cubicBezTo>
                <a:cubicBezTo>
                  <a:pt x="8144408" y="422390"/>
                  <a:pt x="8149711" y="428629"/>
                  <a:pt x="8148320" y="437391"/>
                </a:cubicBezTo>
                <a:cubicBezTo>
                  <a:pt x="8145079" y="452147"/>
                  <a:pt x="8140223" y="465747"/>
                  <a:pt x="8127753" y="476331"/>
                </a:cubicBezTo>
                <a:cubicBezTo>
                  <a:pt x="8125443" y="479556"/>
                  <a:pt x="8117830" y="476542"/>
                  <a:pt x="8115756" y="472616"/>
                </a:cubicBezTo>
                <a:cubicBezTo>
                  <a:pt x="8110912" y="469146"/>
                  <a:pt x="8104453" y="464519"/>
                  <a:pt x="8098914" y="465430"/>
                </a:cubicBezTo>
                <a:cubicBezTo>
                  <a:pt x="8090605" y="466797"/>
                  <a:pt x="8074683" y="465149"/>
                  <a:pt x="8080905" y="476926"/>
                </a:cubicBezTo>
                <a:cubicBezTo>
                  <a:pt x="8089426" y="502548"/>
                  <a:pt x="8077876" y="518671"/>
                  <a:pt x="8065170" y="536406"/>
                </a:cubicBezTo>
                <a:cubicBezTo>
                  <a:pt x="8059855" y="547236"/>
                  <a:pt x="8054539" y="558067"/>
                  <a:pt x="8056837" y="571912"/>
                </a:cubicBezTo>
                <a:cubicBezTo>
                  <a:pt x="8063955" y="623366"/>
                  <a:pt x="8045015" y="646393"/>
                  <a:pt x="7993323" y="643518"/>
                </a:cubicBezTo>
                <a:cubicBezTo>
                  <a:pt x="7979015" y="643027"/>
                  <a:pt x="7970010" y="648775"/>
                  <a:pt x="7973923" y="663776"/>
                </a:cubicBezTo>
                <a:cubicBezTo>
                  <a:pt x="7979438" y="697004"/>
                  <a:pt x="7968571" y="725815"/>
                  <a:pt x="7951705" y="752768"/>
                </a:cubicBezTo>
                <a:cubicBezTo>
                  <a:pt x="7944080" y="766823"/>
                  <a:pt x="7933225" y="778565"/>
                  <a:pt x="7924444" y="794232"/>
                </a:cubicBezTo>
                <a:cubicBezTo>
                  <a:pt x="7910348" y="820730"/>
                  <a:pt x="7895333" y="841689"/>
                  <a:pt x="7859339" y="830542"/>
                </a:cubicBezTo>
                <a:cubicBezTo>
                  <a:pt x="7870642" y="838639"/>
                  <a:pt x="7879870" y="842810"/>
                  <a:pt x="7886092" y="854588"/>
                </a:cubicBezTo>
                <a:cubicBezTo>
                  <a:pt x="7895544" y="868678"/>
                  <a:pt x="7892303" y="883434"/>
                  <a:pt x="7884218" y="894720"/>
                </a:cubicBezTo>
                <a:cubicBezTo>
                  <a:pt x="7873363" y="906462"/>
                  <a:pt x="7867836" y="890303"/>
                  <a:pt x="7860222" y="887289"/>
                </a:cubicBezTo>
                <a:cubicBezTo>
                  <a:pt x="7849380" y="881961"/>
                  <a:pt x="7838301" y="883783"/>
                  <a:pt x="7836215" y="896927"/>
                </a:cubicBezTo>
                <a:cubicBezTo>
                  <a:pt x="7833433" y="914452"/>
                  <a:pt x="7825348" y="925738"/>
                  <a:pt x="7813338" y="939092"/>
                </a:cubicBezTo>
                <a:cubicBezTo>
                  <a:pt x="7795789" y="953357"/>
                  <a:pt x="7783083" y="971092"/>
                  <a:pt x="7784450" y="996468"/>
                </a:cubicBezTo>
                <a:cubicBezTo>
                  <a:pt x="7785593" y="1011925"/>
                  <a:pt x="7777048" y="1020442"/>
                  <a:pt x="7763200" y="1022720"/>
                </a:cubicBezTo>
                <a:cubicBezTo>
                  <a:pt x="7754891" y="1024087"/>
                  <a:pt x="7746582" y="1025454"/>
                  <a:pt x="7741043" y="1026365"/>
                </a:cubicBezTo>
                <a:cubicBezTo>
                  <a:pt x="7728809" y="1029800"/>
                  <a:pt x="7714042" y="1026539"/>
                  <a:pt x="7710341" y="1038527"/>
                </a:cubicBezTo>
                <a:cubicBezTo>
                  <a:pt x="7706640" y="1050514"/>
                  <a:pt x="7719097" y="1056998"/>
                  <a:pt x="7727170" y="1062782"/>
                </a:cubicBezTo>
                <a:cubicBezTo>
                  <a:pt x="7735244" y="1068565"/>
                  <a:pt x="7727394" y="1072701"/>
                  <a:pt x="7725544" y="1078695"/>
                </a:cubicBezTo>
                <a:cubicBezTo>
                  <a:pt x="7722079" y="1083531"/>
                  <a:pt x="7718614" y="1088368"/>
                  <a:pt x="7713310" y="1082129"/>
                </a:cubicBezTo>
                <a:cubicBezTo>
                  <a:pt x="7697859" y="1066181"/>
                  <a:pt x="7686085" y="1072385"/>
                  <a:pt x="7674075" y="1085738"/>
                </a:cubicBezTo>
                <a:cubicBezTo>
                  <a:pt x="7662066" y="1099092"/>
                  <a:pt x="7654452" y="1096078"/>
                  <a:pt x="7650080" y="1078307"/>
                </a:cubicBezTo>
                <a:cubicBezTo>
                  <a:pt x="7648006" y="1074381"/>
                  <a:pt x="7649856" y="1068388"/>
                  <a:pt x="7651707" y="1062394"/>
                </a:cubicBezTo>
                <a:cubicBezTo>
                  <a:pt x="7662362" y="1006594"/>
                  <a:pt x="7685015" y="954510"/>
                  <a:pt x="7713667" y="904284"/>
                </a:cubicBezTo>
                <a:cubicBezTo>
                  <a:pt x="7735389" y="863731"/>
                  <a:pt x="7751571" y="824090"/>
                  <a:pt x="7749297" y="776106"/>
                </a:cubicBezTo>
                <a:cubicBezTo>
                  <a:pt x="7747471" y="747961"/>
                  <a:pt x="7737336" y="721182"/>
                  <a:pt x="7724431" y="694859"/>
                </a:cubicBezTo>
                <a:cubicBezTo>
                  <a:pt x="7751892" y="697453"/>
                  <a:pt x="7759282" y="690549"/>
                  <a:pt x="7754686" y="662859"/>
                </a:cubicBezTo>
                <a:cubicBezTo>
                  <a:pt x="7753307" y="654552"/>
                  <a:pt x="7747544" y="645544"/>
                  <a:pt x="7738316" y="641373"/>
                </a:cubicBezTo>
                <a:cubicBezTo>
                  <a:pt x="7722629" y="632575"/>
                  <a:pt x="7725870" y="617818"/>
                  <a:pt x="7732341" y="605376"/>
                </a:cubicBezTo>
                <a:cubicBezTo>
                  <a:pt x="7737197" y="591776"/>
                  <a:pt x="7748735" y="592723"/>
                  <a:pt x="7760273" y="593670"/>
                </a:cubicBezTo>
                <a:cubicBezTo>
                  <a:pt x="7770656" y="596229"/>
                  <a:pt x="7780344" y="603169"/>
                  <a:pt x="7796962" y="600435"/>
                </a:cubicBezTo>
                <a:cubicBezTo>
                  <a:pt x="7774121" y="591392"/>
                  <a:pt x="7776208" y="578248"/>
                  <a:pt x="7782218" y="563036"/>
                </a:cubicBezTo>
                <a:cubicBezTo>
                  <a:pt x="7788689" y="550594"/>
                  <a:pt x="7789856" y="531912"/>
                  <a:pt x="7779014" y="526584"/>
                </a:cubicBezTo>
                <a:cubicBezTo>
                  <a:pt x="7758943" y="517085"/>
                  <a:pt x="7740027" y="505973"/>
                  <a:pt x="7717410" y="506849"/>
                </a:cubicBezTo>
                <a:cubicBezTo>
                  <a:pt x="7704717" y="507514"/>
                  <a:pt x="7698482" y="512807"/>
                  <a:pt x="7692012" y="525250"/>
                </a:cubicBezTo>
                <a:cubicBezTo>
                  <a:pt x="7689466" y="535624"/>
                  <a:pt x="7690385" y="541162"/>
                  <a:pt x="7701228" y="546490"/>
                </a:cubicBezTo>
                <a:cubicBezTo>
                  <a:pt x="7707686" y="551117"/>
                  <a:pt x="7707450" y="558267"/>
                  <a:pt x="7703985" y="563104"/>
                </a:cubicBezTo>
                <a:cubicBezTo>
                  <a:pt x="7688510" y="581295"/>
                  <a:pt x="7690113" y="599521"/>
                  <a:pt x="7693330" y="618904"/>
                </a:cubicBezTo>
                <a:cubicBezTo>
                  <a:pt x="7694933" y="637130"/>
                  <a:pt x="7688922" y="652342"/>
                  <a:pt x="7669534" y="655531"/>
                </a:cubicBezTo>
                <a:cubicBezTo>
                  <a:pt x="7655686" y="657809"/>
                  <a:pt x="7656605" y="663347"/>
                  <a:pt x="7667448" y="668675"/>
                </a:cubicBezTo>
                <a:cubicBezTo>
                  <a:pt x="7673906" y="673302"/>
                  <a:pt x="7673211" y="677683"/>
                  <a:pt x="7671820" y="686445"/>
                </a:cubicBezTo>
                <a:cubicBezTo>
                  <a:pt x="7661872" y="720794"/>
                  <a:pt x="7641082" y="749815"/>
                  <a:pt x="7611758" y="770284"/>
                </a:cubicBezTo>
                <a:cubicBezTo>
                  <a:pt x="7594905" y="780168"/>
                  <a:pt x="7584509" y="794678"/>
                  <a:pt x="7577343" y="811502"/>
                </a:cubicBezTo>
                <a:cubicBezTo>
                  <a:pt x="7571332" y="826714"/>
                  <a:pt x="7571320" y="843783"/>
                  <a:pt x="7572463" y="859241"/>
                </a:cubicBezTo>
                <a:cubicBezTo>
                  <a:pt x="7573842" y="867547"/>
                  <a:pt x="7577990" y="875399"/>
                  <a:pt x="7567371" y="879990"/>
                </a:cubicBezTo>
                <a:cubicBezTo>
                  <a:pt x="7556752" y="884581"/>
                  <a:pt x="7550294" y="879955"/>
                  <a:pt x="7543376" y="872559"/>
                </a:cubicBezTo>
                <a:cubicBezTo>
                  <a:pt x="7538072" y="866320"/>
                  <a:pt x="7535539" y="859625"/>
                  <a:pt x="7527925" y="856610"/>
                </a:cubicBezTo>
                <a:cubicBezTo>
                  <a:pt x="7510164" y="843887"/>
                  <a:pt x="7507866" y="830042"/>
                  <a:pt x="7516187" y="811606"/>
                </a:cubicBezTo>
                <a:cubicBezTo>
                  <a:pt x="7530519" y="777958"/>
                  <a:pt x="7540927" y="746378"/>
                  <a:pt x="7550874" y="712029"/>
                </a:cubicBezTo>
                <a:cubicBezTo>
                  <a:pt x="7554352" y="690122"/>
                  <a:pt x="7547434" y="682727"/>
                  <a:pt x="7526431" y="684759"/>
                </a:cubicBezTo>
                <a:cubicBezTo>
                  <a:pt x="7525276" y="686371"/>
                  <a:pt x="7523662" y="685215"/>
                  <a:pt x="7522047" y="684058"/>
                </a:cubicBezTo>
                <a:cubicBezTo>
                  <a:pt x="7503591" y="675715"/>
                  <a:pt x="7485818" y="680061"/>
                  <a:pt x="7469660" y="685563"/>
                </a:cubicBezTo>
                <a:cubicBezTo>
                  <a:pt x="7457426" y="688998"/>
                  <a:pt x="7458345" y="694536"/>
                  <a:pt x="7463649" y="700775"/>
                </a:cubicBezTo>
                <a:cubicBezTo>
                  <a:pt x="7475870" y="714410"/>
                  <a:pt x="7488104" y="710975"/>
                  <a:pt x="7498959" y="699234"/>
                </a:cubicBezTo>
                <a:cubicBezTo>
                  <a:pt x="7504722" y="708242"/>
                  <a:pt x="7507715" y="717706"/>
                  <a:pt x="7501940" y="725767"/>
                </a:cubicBezTo>
                <a:cubicBezTo>
                  <a:pt x="7498475" y="730604"/>
                  <a:pt x="7490861" y="727589"/>
                  <a:pt x="7484862" y="725732"/>
                </a:cubicBezTo>
                <a:cubicBezTo>
                  <a:pt x="7456023" y="714830"/>
                  <a:pt x="7446559" y="717809"/>
                  <a:pt x="7430848" y="743150"/>
                </a:cubicBezTo>
                <a:cubicBezTo>
                  <a:pt x="7417907" y="768035"/>
                  <a:pt x="7400582" y="792219"/>
                  <a:pt x="7381182" y="812478"/>
                </a:cubicBezTo>
                <a:cubicBezTo>
                  <a:pt x="7354393" y="839641"/>
                  <a:pt x="7356231" y="850717"/>
                  <a:pt x="7390374" y="867858"/>
                </a:cubicBezTo>
                <a:cubicBezTo>
                  <a:pt x="7391989" y="869014"/>
                  <a:pt x="7393603" y="870171"/>
                  <a:pt x="7395218" y="871328"/>
                </a:cubicBezTo>
                <a:cubicBezTo>
                  <a:pt x="7401217" y="873186"/>
                  <a:pt x="7411140" y="872976"/>
                  <a:pt x="7408594" y="883350"/>
                </a:cubicBezTo>
                <a:cubicBezTo>
                  <a:pt x="7404434" y="892569"/>
                  <a:pt x="7401888" y="902943"/>
                  <a:pt x="7388735" y="900840"/>
                </a:cubicBezTo>
                <a:cubicBezTo>
                  <a:pt x="7379967" y="899438"/>
                  <a:pt x="7372813" y="899192"/>
                  <a:pt x="7365199" y="896178"/>
                </a:cubicBezTo>
                <a:cubicBezTo>
                  <a:pt x="7350891" y="895687"/>
                  <a:pt x="7344656" y="900979"/>
                  <a:pt x="7344185" y="915280"/>
                </a:cubicBezTo>
                <a:cubicBezTo>
                  <a:pt x="7342099" y="928423"/>
                  <a:pt x="7351327" y="932595"/>
                  <a:pt x="7362405" y="930772"/>
                </a:cubicBezTo>
                <a:cubicBezTo>
                  <a:pt x="7366789" y="931473"/>
                  <a:pt x="7369559" y="931018"/>
                  <a:pt x="7373943" y="931719"/>
                </a:cubicBezTo>
                <a:cubicBezTo>
                  <a:pt x="7379483" y="930808"/>
                  <a:pt x="7384327" y="934278"/>
                  <a:pt x="7385246" y="939816"/>
                </a:cubicBezTo>
                <a:cubicBezTo>
                  <a:pt x="7385010" y="946966"/>
                  <a:pt x="7379011" y="945108"/>
                  <a:pt x="7375086" y="947176"/>
                </a:cubicBezTo>
                <a:cubicBezTo>
                  <a:pt x="7365622" y="950155"/>
                  <a:pt x="7355699" y="950365"/>
                  <a:pt x="7345316" y="947806"/>
                </a:cubicBezTo>
                <a:cubicBezTo>
                  <a:pt x="7316240" y="944055"/>
                  <a:pt x="7306081" y="951415"/>
                  <a:pt x="7302368" y="980472"/>
                </a:cubicBezTo>
                <a:cubicBezTo>
                  <a:pt x="7300282" y="993616"/>
                  <a:pt x="7299810" y="1007916"/>
                  <a:pt x="7297724" y="1021060"/>
                </a:cubicBezTo>
                <a:cubicBezTo>
                  <a:pt x="7296333" y="1029823"/>
                  <a:pt x="7292172" y="1039041"/>
                  <a:pt x="7279479" y="1039706"/>
                </a:cubicBezTo>
                <a:cubicBezTo>
                  <a:pt x="7264016" y="1040827"/>
                  <a:pt x="7249249" y="1037567"/>
                  <a:pt x="7239313" y="1054847"/>
                </a:cubicBezTo>
                <a:cubicBezTo>
                  <a:pt x="7233998" y="1065677"/>
                  <a:pt x="7226148" y="1069813"/>
                  <a:pt x="7226832" y="1082501"/>
                </a:cubicBezTo>
                <a:cubicBezTo>
                  <a:pt x="7231863" y="1147099"/>
                  <a:pt x="7207595" y="1198026"/>
                  <a:pt x="7162102" y="1241067"/>
                </a:cubicBezTo>
                <a:cubicBezTo>
                  <a:pt x="7154712" y="1247972"/>
                  <a:pt x="7151706" y="1255577"/>
                  <a:pt x="7151930" y="1265497"/>
                </a:cubicBezTo>
                <a:cubicBezTo>
                  <a:pt x="7156066" y="1290418"/>
                  <a:pt x="7144976" y="1309309"/>
                  <a:pt x="7127886" y="1326343"/>
                </a:cubicBezTo>
                <a:cubicBezTo>
                  <a:pt x="7101792" y="1349125"/>
                  <a:pt x="7076394" y="1367526"/>
                  <a:pt x="7046151" y="1382457"/>
                </a:cubicBezTo>
                <a:cubicBezTo>
                  <a:pt x="7031608" y="1389116"/>
                  <a:pt x="7017064" y="1395775"/>
                  <a:pt x="7009438" y="1409830"/>
                </a:cubicBezTo>
                <a:cubicBezTo>
                  <a:pt x="6989095" y="1458689"/>
                  <a:pt x="6956754" y="1503833"/>
                  <a:pt x="6950024" y="1557565"/>
                </a:cubicBezTo>
                <a:cubicBezTo>
                  <a:pt x="6949093" y="1569097"/>
                  <a:pt x="6942858" y="1574389"/>
                  <a:pt x="6930624" y="1577824"/>
                </a:cubicBezTo>
                <a:cubicBezTo>
                  <a:pt x="6925085" y="1578735"/>
                  <a:pt x="6919546" y="1579646"/>
                  <a:pt x="6915621" y="1581714"/>
                </a:cubicBezTo>
                <a:cubicBezTo>
                  <a:pt x="6908231" y="1588618"/>
                  <a:pt x="6906157" y="1584693"/>
                  <a:pt x="6902468" y="1579611"/>
                </a:cubicBezTo>
                <a:cubicBezTo>
                  <a:pt x="6895090" y="1569446"/>
                  <a:pt x="6894867" y="1559527"/>
                  <a:pt x="6901797" y="1549853"/>
                </a:cubicBezTo>
                <a:cubicBezTo>
                  <a:pt x="6909882" y="1538567"/>
                  <a:pt x="6903659" y="1526790"/>
                  <a:pt x="6892817" y="1521462"/>
                </a:cubicBezTo>
                <a:cubicBezTo>
                  <a:pt x="6883588" y="1517290"/>
                  <a:pt x="6879888" y="1529278"/>
                  <a:pt x="6876882" y="1536884"/>
                </a:cubicBezTo>
                <a:cubicBezTo>
                  <a:pt x="6867406" y="1556932"/>
                  <a:pt x="6878473" y="1572179"/>
                  <a:pt x="6887924" y="1586269"/>
                </a:cubicBezTo>
                <a:cubicBezTo>
                  <a:pt x="6916963" y="1641229"/>
                  <a:pt x="6903774" y="1690334"/>
                  <a:pt x="6848829" y="1719284"/>
                </a:cubicBezTo>
                <a:cubicBezTo>
                  <a:pt x="6835900" y="1727100"/>
                  <a:pt x="6824585" y="1736073"/>
                  <a:pt x="6818115" y="1748515"/>
                </a:cubicBezTo>
                <a:cubicBezTo>
                  <a:pt x="6812340" y="1756577"/>
                  <a:pt x="6811644" y="1760958"/>
                  <a:pt x="6819717" y="1766742"/>
                </a:cubicBezTo>
                <a:cubicBezTo>
                  <a:pt x="6833094" y="1778764"/>
                  <a:pt x="6834472" y="1787071"/>
                  <a:pt x="6819233" y="1798112"/>
                </a:cubicBezTo>
                <a:cubicBezTo>
                  <a:pt x="6791525" y="1819737"/>
                  <a:pt x="6773044" y="1845534"/>
                  <a:pt x="6753409" y="1872942"/>
                </a:cubicBezTo>
                <a:cubicBezTo>
                  <a:pt x="6723838" y="1917630"/>
                  <a:pt x="6685274" y="1950997"/>
                  <a:pt x="6628726" y="1961721"/>
                </a:cubicBezTo>
                <a:cubicBezTo>
                  <a:pt x="6628726" y="1961721"/>
                  <a:pt x="6629186" y="1964490"/>
                  <a:pt x="6630800" y="1965647"/>
                </a:cubicBezTo>
                <a:cubicBezTo>
                  <a:pt x="6636799" y="1967505"/>
                  <a:pt x="6643953" y="1967750"/>
                  <a:pt x="6651567" y="1970765"/>
                </a:cubicBezTo>
                <a:cubicBezTo>
                  <a:pt x="6668409" y="1977950"/>
                  <a:pt x="6672557" y="1985802"/>
                  <a:pt x="6665391" y="2002626"/>
                </a:cubicBezTo>
                <a:cubicBezTo>
                  <a:pt x="6655915" y="2022674"/>
                  <a:pt x="6649220" y="2025198"/>
                  <a:pt x="6630305" y="2014086"/>
                </a:cubicBezTo>
                <a:cubicBezTo>
                  <a:pt x="6625461" y="2010616"/>
                  <a:pt x="6618083" y="2000452"/>
                  <a:pt x="6611153" y="2010125"/>
                </a:cubicBezTo>
                <a:cubicBezTo>
                  <a:pt x="6599143" y="2023479"/>
                  <a:pt x="6605130" y="2042406"/>
                  <a:pt x="6622667" y="2045211"/>
                </a:cubicBezTo>
                <a:cubicBezTo>
                  <a:pt x="6634205" y="2046157"/>
                  <a:pt x="6637894" y="2051240"/>
                  <a:pt x="6634193" y="2063227"/>
                </a:cubicBezTo>
                <a:cubicBezTo>
                  <a:pt x="6627251" y="2089970"/>
                  <a:pt x="6621923" y="2117870"/>
                  <a:pt x="6620980" y="2146471"/>
                </a:cubicBezTo>
                <a:cubicBezTo>
                  <a:pt x="6619117" y="2169534"/>
                  <a:pt x="6608026" y="2188426"/>
                  <a:pt x="6584019" y="2198064"/>
                </a:cubicBezTo>
                <a:cubicBezTo>
                  <a:pt x="6575710" y="2199431"/>
                  <a:pt x="6569475" y="2204723"/>
                  <a:pt x="6563700" y="2212784"/>
                </a:cubicBezTo>
                <a:cubicBezTo>
                  <a:pt x="6556074" y="2226839"/>
                  <a:pt x="6548449" y="2240895"/>
                  <a:pt x="6540823" y="2254950"/>
                </a:cubicBezTo>
                <a:cubicBezTo>
                  <a:pt x="6533893" y="2264623"/>
                  <a:pt x="6532962" y="2276154"/>
                  <a:pt x="6541954" y="2287476"/>
                </a:cubicBezTo>
                <a:cubicBezTo>
                  <a:pt x="6552101" y="2297185"/>
                  <a:pt x="6549096" y="2304791"/>
                  <a:pt x="6538937" y="2312152"/>
                </a:cubicBezTo>
                <a:cubicBezTo>
                  <a:pt x="6531547" y="2319056"/>
                  <a:pt x="6523002" y="2327573"/>
                  <a:pt x="6515612" y="2334478"/>
                </a:cubicBezTo>
                <a:cubicBezTo>
                  <a:pt x="6496908" y="2350355"/>
                  <a:pt x="6477520" y="2353544"/>
                  <a:pt x="6455835" y="2342888"/>
                </a:cubicBezTo>
                <a:cubicBezTo>
                  <a:pt x="6448221" y="2339874"/>
                  <a:pt x="6441763" y="2335247"/>
                  <a:pt x="6434149" y="2332232"/>
                </a:cubicBezTo>
                <a:cubicBezTo>
                  <a:pt x="6479123" y="2371770"/>
                  <a:pt x="6461785" y="2413024"/>
                  <a:pt x="6441678" y="2454733"/>
                </a:cubicBezTo>
                <a:cubicBezTo>
                  <a:pt x="6436822" y="2468333"/>
                  <a:pt x="6426203" y="2472924"/>
                  <a:pt x="6413970" y="2476358"/>
                </a:cubicBezTo>
                <a:cubicBezTo>
                  <a:pt x="6401736" y="2479793"/>
                  <a:pt x="6391353" y="2477234"/>
                  <a:pt x="6383975" y="2467070"/>
                </a:cubicBezTo>
                <a:cubicBezTo>
                  <a:pt x="6378212" y="2458061"/>
                  <a:pt x="6388831" y="2453470"/>
                  <a:pt x="6393451" y="2447021"/>
                </a:cubicBezTo>
                <a:cubicBezTo>
                  <a:pt x="6396916" y="2442184"/>
                  <a:pt x="6404306" y="2435279"/>
                  <a:pt x="6397388" y="2427883"/>
                </a:cubicBezTo>
                <a:cubicBezTo>
                  <a:pt x="6392085" y="2421644"/>
                  <a:pt x="6381701" y="2419085"/>
                  <a:pt x="6373852" y="2423221"/>
                </a:cubicBezTo>
                <a:cubicBezTo>
                  <a:pt x="6364388" y="2426200"/>
                  <a:pt x="6358613" y="2434262"/>
                  <a:pt x="6353993" y="2440711"/>
                </a:cubicBezTo>
                <a:cubicBezTo>
                  <a:pt x="6348218" y="2448772"/>
                  <a:pt x="6342443" y="2456834"/>
                  <a:pt x="6332519" y="2457044"/>
                </a:cubicBezTo>
                <a:cubicBezTo>
                  <a:pt x="6326992" y="2440885"/>
                  <a:pt x="6331388" y="2424517"/>
                  <a:pt x="6339473" y="2413231"/>
                </a:cubicBezTo>
                <a:cubicBezTo>
                  <a:pt x="6360500" y="2377060"/>
                  <a:pt x="6371143" y="2338329"/>
                  <a:pt x="6381786" y="2299599"/>
                </a:cubicBezTo>
                <a:cubicBezTo>
                  <a:pt x="6388728" y="2272856"/>
                  <a:pt x="6403744" y="2251896"/>
                  <a:pt x="6431676" y="2240190"/>
                </a:cubicBezTo>
                <a:cubicBezTo>
                  <a:pt x="6441140" y="2237211"/>
                  <a:pt x="6444145" y="2229606"/>
                  <a:pt x="6442307" y="2218530"/>
                </a:cubicBezTo>
                <a:cubicBezTo>
                  <a:pt x="6437475" y="2197990"/>
                  <a:pt x="6439798" y="2177696"/>
                  <a:pt x="6442120" y="2157402"/>
                </a:cubicBezTo>
                <a:cubicBezTo>
                  <a:pt x="6444666" y="2147027"/>
                  <a:pt x="6450441" y="2138965"/>
                  <a:pt x="6461060" y="2134374"/>
                </a:cubicBezTo>
                <a:cubicBezTo>
                  <a:pt x="6482298" y="2125192"/>
                  <a:pt x="6498232" y="2109770"/>
                  <a:pt x="6506094" y="2088565"/>
                </a:cubicBezTo>
                <a:cubicBezTo>
                  <a:pt x="6512800" y="2068972"/>
                  <a:pt x="6519507" y="2049379"/>
                  <a:pt x="6525058" y="2031398"/>
                </a:cubicBezTo>
                <a:cubicBezTo>
                  <a:pt x="6528299" y="2016642"/>
                  <a:pt x="6534534" y="2011350"/>
                  <a:pt x="6548606" y="2018991"/>
                </a:cubicBezTo>
                <a:cubicBezTo>
                  <a:pt x="6557834" y="2023162"/>
                  <a:pt x="6564988" y="2023408"/>
                  <a:pt x="6570763" y="2015347"/>
                </a:cubicBezTo>
                <a:cubicBezTo>
                  <a:pt x="6585083" y="1998768"/>
                  <a:pt x="6580475" y="1988148"/>
                  <a:pt x="6560864" y="1981418"/>
                </a:cubicBezTo>
                <a:cubicBezTo>
                  <a:pt x="6533639" y="1971673"/>
                  <a:pt x="6532260" y="1963366"/>
                  <a:pt x="6548431" y="1940794"/>
                </a:cubicBezTo>
                <a:cubicBezTo>
                  <a:pt x="6558826" y="1926283"/>
                  <a:pt x="6570836" y="1912930"/>
                  <a:pt x="6581691" y="1901188"/>
                </a:cubicBezTo>
                <a:cubicBezTo>
                  <a:pt x="6596706" y="1880228"/>
                  <a:pt x="6613796" y="1863194"/>
                  <a:pt x="6619583" y="1838063"/>
                </a:cubicBezTo>
                <a:cubicBezTo>
                  <a:pt x="6624439" y="1824464"/>
                  <a:pt x="6625370" y="1812933"/>
                  <a:pt x="6606914" y="1804590"/>
                </a:cubicBezTo>
                <a:cubicBezTo>
                  <a:pt x="6593301" y="1799718"/>
                  <a:pt x="6588234" y="1786328"/>
                  <a:pt x="6597474" y="1773430"/>
                </a:cubicBezTo>
                <a:cubicBezTo>
                  <a:pt x="6624735" y="1731966"/>
                  <a:pt x="6635614" y="1686086"/>
                  <a:pt x="6644879" y="1639048"/>
                </a:cubicBezTo>
                <a:cubicBezTo>
                  <a:pt x="6653212" y="1603543"/>
                  <a:pt x="6663147" y="1586263"/>
                  <a:pt x="6703301" y="1588192"/>
                </a:cubicBezTo>
                <a:cubicBezTo>
                  <a:pt x="6704456" y="1586580"/>
                  <a:pt x="6705611" y="1584968"/>
                  <a:pt x="6705611" y="1584968"/>
                </a:cubicBezTo>
                <a:cubicBezTo>
                  <a:pt x="6705388" y="1575049"/>
                  <a:pt x="6685081" y="1572700"/>
                  <a:pt x="6692011" y="1563026"/>
                </a:cubicBezTo>
                <a:cubicBezTo>
                  <a:pt x="6697786" y="1554964"/>
                  <a:pt x="6712094" y="1555456"/>
                  <a:pt x="6723632" y="1556402"/>
                </a:cubicBezTo>
                <a:cubicBezTo>
                  <a:pt x="6726402" y="1555947"/>
                  <a:pt x="6730786" y="1556648"/>
                  <a:pt x="6733556" y="1556192"/>
                </a:cubicBezTo>
                <a:cubicBezTo>
                  <a:pt x="6749478" y="1557840"/>
                  <a:pt x="6764246" y="1561100"/>
                  <a:pt x="6777858" y="1565972"/>
                </a:cubicBezTo>
                <a:cubicBezTo>
                  <a:pt x="6788241" y="1568532"/>
                  <a:pt x="6794476" y="1563239"/>
                  <a:pt x="6797022" y="1552864"/>
                </a:cubicBezTo>
                <a:cubicBezTo>
                  <a:pt x="6797258" y="1545714"/>
                  <a:pt x="6797034" y="1535795"/>
                  <a:pt x="6788265" y="1534392"/>
                </a:cubicBezTo>
                <a:cubicBezTo>
                  <a:pt x="6756880" y="1533866"/>
                  <a:pt x="6743280" y="1511924"/>
                  <a:pt x="6728524" y="1491594"/>
                </a:cubicBezTo>
                <a:cubicBezTo>
                  <a:pt x="6719532" y="1480273"/>
                  <a:pt x="6716998" y="1473578"/>
                  <a:pt x="6733616" y="1470845"/>
                </a:cubicBezTo>
                <a:cubicBezTo>
                  <a:pt x="6758083" y="1463975"/>
                  <a:pt x="6773559" y="1445785"/>
                  <a:pt x="6789493" y="1430363"/>
                </a:cubicBezTo>
                <a:cubicBezTo>
                  <a:pt x="6795728" y="1425071"/>
                  <a:pt x="6799193" y="1420234"/>
                  <a:pt x="6795504" y="1415151"/>
                </a:cubicBezTo>
                <a:cubicBezTo>
                  <a:pt x="6783059" y="1391597"/>
                  <a:pt x="6792535" y="1371549"/>
                  <a:pt x="6802011" y="1351500"/>
                </a:cubicBezTo>
                <a:cubicBezTo>
                  <a:pt x="6808717" y="1331907"/>
                  <a:pt x="6817038" y="1313471"/>
                  <a:pt x="6808282" y="1294999"/>
                </a:cubicBezTo>
                <a:cubicBezTo>
                  <a:pt x="6802519" y="1285991"/>
                  <a:pt x="6804829" y="1282767"/>
                  <a:pt x="6812219" y="1275862"/>
                </a:cubicBezTo>
                <a:cubicBezTo>
                  <a:pt x="6841082" y="1252625"/>
                  <a:pt x="6860718" y="1225216"/>
                  <a:pt x="6860282" y="1188308"/>
                </a:cubicBezTo>
                <a:cubicBezTo>
                  <a:pt x="6860754" y="1174007"/>
                  <a:pt x="6865374" y="1167558"/>
                  <a:pt x="6877148" y="1161355"/>
                </a:cubicBezTo>
                <a:cubicBezTo>
                  <a:pt x="6901851" y="1147335"/>
                  <a:pt x="6916867" y="1126375"/>
                  <a:pt x="6917350" y="1095006"/>
                </a:cubicBezTo>
                <a:cubicBezTo>
                  <a:pt x="6915972" y="1086699"/>
                  <a:pt x="6917822" y="1080705"/>
                  <a:pt x="6925671" y="1076569"/>
                </a:cubicBezTo>
                <a:cubicBezTo>
                  <a:pt x="6954995" y="1056101"/>
                  <a:pt x="6972344" y="997778"/>
                  <a:pt x="6958520" y="965916"/>
                </a:cubicBezTo>
                <a:cubicBezTo>
                  <a:pt x="6980677" y="962272"/>
                  <a:pt x="6993842" y="947306"/>
                  <a:pt x="6999394" y="929325"/>
                </a:cubicBezTo>
                <a:cubicBezTo>
                  <a:pt x="7006336" y="902582"/>
                  <a:pt x="7020892" y="878853"/>
                  <a:pt x="7035448" y="855125"/>
                </a:cubicBezTo>
                <a:cubicBezTo>
                  <a:pt x="7054164" y="822178"/>
                  <a:pt x="7057181" y="797503"/>
                  <a:pt x="7029050" y="765150"/>
                </a:cubicBezTo>
                <a:cubicBezTo>
                  <a:pt x="7025820" y="762837"/>
                  <a:pt x="7025361" y="760068"/>
                  <a:pt x="7022132" y="757755"/>
                </a:cubicBezTo>
                <a:cubicBezTo>
                  <a:pt x="7013139" y="746433"/>
                  <a:pt x="7016145" y="738827"/>
                  <a:pt x="7029993" y="736549"/>
                </a:cubicBezTo>
                <a:cubicBezTo>
                  <a:pt x="7041072" y="734727"/>
                  <a:pt x="7052150" y="732905"/>
                  <a:pt x="7064384" y="729470"/>
                </a:cubicBezTo>
                <a:cubicBezTo>
                  <a:pt x="7109394" y="717800"/>
                  <a:pt x="7124421" y="679770"/>
                  <a:pt x="7103219" y="637745"/>
                </a:cubicBezTo>
                <a:cubicBezTo>
                  <a:pt x="7093308" y="620885"/>
                  <a:pt x="7087321" y="601958"/>
                  <a:pt x="7088029" y="580507"/>
                </a:cubicBezTo>
                <a:cubicBezTo>
                  <a:pt x="7087581" y="560669"/>
                  <a:pt x="7087134" y="540830"/>
                  <a:pt x="7078377" y="522358"/>
                </a:cubicBezTo>
                <a:cubicBezTo>
                  <a:pt x="7101454" y="524252"/>
                  <a:pt x="7113899" y="547806"/>
                  <a:pt x="7136975" y="549699"/>
                </a:cubicBezTo>
                <a:cubicBezTo>
                  <a:pt x="7126380" y="520152"/>
                  <a:pt x="7126380" y="520152"/>
                  <a:pt x="7153853" y="505676"/>
                </a:cubicBezTo>
                <a:cubicBezTo>
                  <a:pt x="7164013" y="498316"/>
                  <a:pt x="7170247" y="493024"/>
                  <a:pt x="7172334" y="479880"/>
                </a:cubicBezTo>
                <a:cubicBezTo>
                  <a:pt x="7179512" y="445986"/>
                  <a:pt x="7189919" y="414407"/>
                  <a:pt x="7200326" y="382827"/>
                </a:cubicBezTo>
                <a:cubicBezTo>
                  <a:pt x="7231089" y="285318"/>
                  <a:pt x="7272694" y="193136"/>
                  <a:pt x="7297458" y="93770"/>
                </a:cubicBezTo>
                <a:cubicBezTo>
                  <a:pt x="7300463" y="86164"/>
                  <a:pt x="7307393" y="76490"/>
                  <a:pt x="7299320" y="70706"/>
                </a:cubicBezTo>
                <a:cubicBezTo>
                  <a:pt x="7292402" y="63311"/>
                  <a:pt x="7283398" y="69059"/>
                  <a:pt x="7275089" y="70425"/>
                </a:cubicBezTo>
                <a:cubicBezTo>
                  <a:pt x="7268394" y="72949"/>
                  <a:pt x="7260545" y="77085"/>
                  <a:pt x="7256397" y="69233"/>
                </a:cubicBezTo>
                <a:cubicBezTo>
                  <a:pt x="7249479" y="61837"/>
                  <a:pt x="7250869" y="53075"/>
                  <a:pt x="7253875" y="45469"/>
                </a:cubicBezTo>
                <a:cubicBezTo>
                  <a:pt x="7257340" y="40632"/>
                  <a:pt x="7260805" y="35795"/>
                  <a:pt x="7264270" y="30958"/>
                </a:cubicBezTo>
                <a:close/>
                <a:moveTo>
                  <a:pt x="6995439" y="0"/>
                </a:moveTo>
                <a:lnTo>
                  <a:pt x="7132522" y="0"/>
                </a:lnTo>
                <a:lnTo>
                  <a:pt x="7129053" y="4842"/>
                </a:lnTo>
                <a:cubicBezTo>
                  <a:pt x="7090937" y="58048"/>
                  <a:pt x="7062050" y="115424"/>
                  <a:pt x="7070770" y="185104"/>
                </a:cubicBezTo>
                <a:cubicBezTo>
                  <a:pt x="7073751" y="211637"/>
                  <a:pt x="7061977" y="217841"/>
                  <a:pt x="7036826" y="212022"/>
                </a:cubicBezTo>
                <a:cubicBezTo>
                  <a:pt x="7032442" y="211321"/>
                  <a:pt x="7029908" y="204626"/>
                  <a:pt x="7024829" y="208306"/>
                </a:cubicBezTo>
                <a:cubicBezTo>
                  <a:pt x="7021364" y="213143"/>
                  <a:pt x="7022283" y="218681"/>
                  <a:pt x="7024357" y="222607"/>
                </a:cubicBezTo>
                <a:cubicBezTo>
                  <a:pt x="7026431" y="226532"/>
                  <a:pt x="7028505" y="230458"/>
                  <a:pt x="7028965" y="233227"/>
                </a:cubicBezTo>
                <a:cubicBezTo>
                  <a:pt x="7033573" y="243847"/>
                  <a:pt x="7035411" y="254924"/>
                  <a:pt x="7021563" y="257201"/>
                </a:cubicBezTo>
                <a:cubicBezTo>
                  <a:pt x="7006560" y="261091"/>
                  <a:pt x="7014185" y="247037"/>
                  <a:pt x="7011652" y="240342"/>
                </a:cubicBezTo>
                <a:cubicBezTo>
                  <a:pt x="7010037" y="239185"/>
                  <a:pt x="7011192" y="237573"/>
                  <a:pt x="7009577" y="236416"/>
                </a:cubicBezTo>
                <a:cubicBezTo>
                  <a:pt x="7008658" y="230878"/>
                  <a:pt x="7004969" y="225796"/>
                  <a:pt x="6999430" y="226707"/>
                </a:cubicBezTo>
                <a:cubicBezTo>
                  <a:pt x="6992276" y="226461"/>
                  <a:pt x="6989966" y="229686"/>
                  <a:pt x="6989730" y="236836"/>
                </a:cubicBezTo>
                <a:cubicBezTo>
                  <a:pt x="6985558" y="263124"/>
                  <a:pt x="6966394" y="276232"/>
                  <a:pt x="6939393" y="276407"/>
                </a:cubicBezTo>
                <a:cubicBezTo>
                  <a:pt x="6933853" y="277318"/>
                  <a:pt x="6926004" y="281453"/>
                  <a:pt x="6921160" y="277983"/>
                </a:cubicBezTo>
                <a:cubicBezTo>
                  <a:pt x="6903399" y="265260"/>
                  <a:pt x="6898344" y="234801"/>
                  <a:pt x="6913123" y="220991"/>
                </a:cubicBezTo>
                <a:cubicBezTo>
                  <a:pt x="6942683" y="193373"/>
                  <a:pt x="6959784" y="159269"/>
                  <a:pt x="6967198" y="118225"/>
                </a:cubicBezTo>
                <a:cubicBezTo>
                  <a:pt x="6972054" y="104626"/>
                  <a:pt x="6976910" y="91027"/>
                  <a:pt x="6991913" y="87137"/>
                </a:cubicBezTo>
                <a:cubicBezTo>
                  <a:pt x="7002532" y="82545"/>
                  <a:pt x="7003228" y="78164"/>
                  <a:pt x="6994695" y="69611"/>
                </a:cubicBezTo>
                <a:cubicBezTo>
                  <a:pt x="6982933" y="58745"/>
                  <a:pt x="6980635" y="44901"/>
                  <a:pt x="6986646" y="29689"/>
                </a:cubicBezTo>
                <a:close/>
                <a:moveTo>
                  <a:pt x="6276976" y="0"/>
                </a:moveTo>
                <a:lnTo>
                  <a:pt x="6675372" y="0"/>
                </a:lnTo>
                <a:lnTo>
                  <a:pt x="6673365" y="5505"/>
                </a:lnTo>
                <a:cubicBezTo>
                  <a:pt x="6672673" y="10308"/>
                  <a:pt x="6673088" y="15485"/>
                  <a:pt x="6675103" y="21198"/>
                </a:cubicBezTo>
                <a:cubicBezTo>
                  <a:pt x="6676718" y="22355"/>
                  <a:pt x="6675563" y="23967"/>
                  <a:pt x="6674408" y="25579"/>
                </a:cubicBezTo>
                <a:cubicBezTo>
                  <a:pt x="6654089" y="40300"/>
                  <a:pt x="6632627" y="39563"/>
                  <a:pt x="6610482" y="26138"/>
                </a:cubicBezTo>
                <a:cubicBezTo>
                  <a:pt x="6599180" y="18041"/>
                  <a:pt x="6587877" y="9944"/>
                  <a:pt x="6573793" y="19373"/>
                </a:cubicBezTo>
                <a:cubicBezTo>
                  <a:pt x="6571023" y="19828"/>
                  <a:pt x="6564329" y="22352"/>
                  <a:pt x="6569173" y="25822"/>
                </a:cubicBezTo>
                <a:cubicBezTo>
                  <a:pt x="6580935" y="36688"/>
                  <a:pt x="6574464" y="49130"/>
                  <a:pt x="6572378" y="62274"/>
                </a:cubicBezTo>
                <a:cubicBezTo>
                  <a:pt x="6569137" y="77030"/>
                  <a:pt x="6572590" y="89263"/>
                  <a:pt x="6586662" y="96904"/>
                </a:cubicBezTo>
                <a:cubicBezTo>
                  <a:pt x="6602348" y="105702"/>
                  <a:pt x="6609031" y="120248"/>
                  <a:pt x="6606249" y="137773"/>
                </a:cubicBezTo>
                <a:cubicBezTo>
                  <a:pt x="6606237" y="154843"/>
                  <a:pt x="6593308" y="162659"/>
                  <a:pt x="6577149" y="168161"/>
                </a:cubicBezTo>
                <a:cubicBezTo>
                  <a:pt x="6560531" y="170895"/>
                  <a:pt x="6564680" y="178746"/>
                  <a:pt x="6574368" y="185686"/>
                </a:cubicBezTo>
                <a:cubicBezTo>
                  <a:pt x="6588899" y="196097"/>
                  <a:pt x="6587968" y="207628"/>
                  <a:pt x="6575498" y="218213"/>
                </a:cubicBezTo>
                <a:cubicBezTo>
                  <a:pt x="6573188" y="221438"/>
                  <a:pt x="6570878" y="224662"/>
                  <a:pt x="6566954" y="226730"/>
                </a:cubicBezTo>
                <a:cubicBezTo>
                  <a:pt x="6553329" y="238927"/>
                  <a:pt x="6546859" y="251370"/>
                  <a:pt x="6558385" y="269386"/>
                </a:cubicBezTo>
                <a:cubicBezTo>
                  <a:pt x="6567141" y="287858"/>
                  <a:pt x="6564819" y="308152"/>
                  <a:pt x="6556038" y="323819"/>
                </a:cubicBezTo>
                <a:cubicBezTo>
                  <a:pt x="6551182" y="337418"/>
                  <a:pt x="6541942" y="350317"/>
                  <a:pt x="6526491" y="334368"/>
                </a:cubicBezTo>
                <a:cubicBezTo>
                  <a:pt x="6521647" y="330898"/>
                  <a:pt x="6514034" y="327884"/>
                  <a:pt x="6508035" y="326026"/>
                </a:cubicBezTo>
                <a:cubicBezTo>
                  <a:pt x="6496733" y="317929"/>
                  <a:pt x="6481965" y="314669"/>
                  <a:pt x="6476898" y="301279"/>
                </a:cubicBezTo>
                <a:cubicBezTo>
                  <a:pt x="6470228" y="269664"/>
                  <a:pt x="6446468" y="255082"/>
                  <a:pt x="6422249" y="237732"/>
                </a:cubicBezTo>
                <a:cubicBezTo>
                  <a:pt x="6420622" y="253644"/>
                  <a:pt x="6418995" y="269557"/>
                  <a:pt x="6409755" y="282456"/>
                </a:cubicBezTo>
                <a:cubicBezTo>
                  <a:pt x="6396590" y="297422"/>
                  <a:pt x="6391039" y="315402"/>
                  <a:pt x="6391486" y="335241"/>
                </a:cubicBezTo>
                <a:cubicBezTo>
                  <a:pt x="6391474" y="352310"/>
                  <a:pt x="6388692" y="369835"/>
                  <a:pt x="6385910" y="387360"/>
                </a:cubicBezTo>
                <a:cubicBezTo>
                  <a:pt x="6380335" y="439480"/>
                  <a:pt x="6369220" y="492511"/>
                  <a:pt x="6374028" y="547189"/>
                </a:cubicBezTo>
                <a:cubicBezTo>
                  <a:pt x="6374711" y="559878"/>
                  <a:pt x="6368017" y="562401"/>
                  <a:pt x="6357633" y="559842"/>
                </a:cubicBezTo>
                <a:cubicBezTo>
                  <a:pt x="6353249" y="559141"/>
                  <a:pt x="6345636" y="556126"/>
                  <a:pt x="6342630" y="563732"/>
                </a:cubicBezTo>
                <a:cubicBezTo>
                  <a:pt x="6340780" y="569726"/>
                  <a:pt x="6347238" y="574353"/>
                  <a:pt x="6350467" y="576666"/>
                </a:cubicBezTo>
                <a:cubicBezTo>
                  <a:pt x="6357385" y="584062"/>
                  <a:pt x="6362689" y="590301"/>
                  <a:pt x="6359683" y="597907"/>
                </a:cubicBezTo>
                <a:cubicBezTo>
                  <a:pt x="6355523" y="607125"/>
                  <a:pt x="6357361" y="618201"/>
                  <a:pt x="6353201" y="627419"/>
                </a:cubicBezTo>
                <a:cubicBezTo>
                  <a:pt x="6348345" y="641018"/>
                  <a:pt x="6353648" y="647257"/>
                  <a:pt x="6366801" y="649361"/>
                </a:cubicBezTo>
                <a:cubicBezTo>
                  <a:pt x="6389418" y="648485"/>
                  <a:pt x="6383407" y="663697"/>
                  <a:pt x="6382935" y="677997"/>
                </a:cubicBezTo>
                <a:cubicBezTo>
                  <a:pt x="6381768" y="696679"/>
                  <a:pt x="6368851" y="687425"/>
                  <a:pt x="6360083" y="686023"/>
                </a:cubicBezTo>
                <a:cubicBezTo>
                  <a:pt x="6355698" y="685322"/>
                  <a:pt x="6352469" y="683009"/>
                  <a:pt x="6349004" y="687846"/>
                </a:cubicBezTo>
                <a:cubicBezTo>
                  <a:pt x="6354767" y="696854"/>
                  <a:pt x="6359375" y="707474"/>
                  <a:pt x="6367908" y="716027"/>
                </a:cubicBezTo>
                <a:cubicBezTo>
                  <a:pt x="6372056" y="723878"/>
                  <a:pt x="6373435" y="732185"/>
                  <a:pt x="6368815" y="738634"/>
                </a:cubicBezTo>
                <a:cubicBezTo>
                  <a:pt x="6363040" y="746695"/>
                  <a:pt x="6354967" y="740912"/>
                  <a:pt x="6348968" y="739054"/>
                </a:cubicBezTo>
                <a:cubicBezTo>
                  <a:pt x="6307435" y="728818"/>
                  <a:pt x="6285502" y="742382"/>
                  <a:pt x="6275318" y="783881"/>
                </a:cubicBezTo>
                <a:cubicBezTo>
                  <a:pt x="6273927" y="792644"/>
                  <a:pt x="6270922" y="800250"/>
                  <a:pt x="6272300" y="808557"/>
                </a:cubicBezTo>
                <a:cubicBezTo>
                  <a:pt x="6267196" y="846376"/>
                  <a:pt x="6254715" y="874030"/>
                  <a:pt x="6211096" y="876938"/>
                </a:cubicBezTo>
                <a:cubicBezTo>
                  <a:pt x="6211096" y="876938"/>
                  <a:pt x="6209941" y="878550"/>
                  <a:pt x="6208326" y="877394"/>
                </a:cubicBezTo>
                <a:cubicBezTo>
                  <a:pt x="6199322" y="883142"/>
                  <a:pt x="6193087" y="888434"/>
                  <a:pt x="6192156" y="899966"/>
                </a:cubicBezTo>
                <a:cubicBezTo>
                  <a:pt x="6191460" y="904347"/>
                  <a:pt x="6192380" y="909885"/>
                  <a:pt x="6198379" y="911743"/>
                </a:cubicBezTo>
                <a:cubicBezTo>
                  <a:pt x="6207607" y="915914"/>
                  <a:pt x="6214996" y="909009"/>
                  <a:pt x="6221231" y="903717"/>
                </a:cubicBezTo>
                <a:cubicBezTo>
                  <a:pt x="6224696" y="898880"/>
                  <a:pt x="6230931" y="893587"/>
                  <a:pt x="6235775" y="897058"/>
                </a:cubicBezTo>
                <a:cubicBezTo>
                  <a:pt x="6243388" y="900072"/>
                  <a:pt x="6235999" y="906977"/>
                  <a:pt x="6236918" y="912515"/>
                </a:cubicBezTo>
                <a:cubicBezTo>
                  <a:pt x="6234372" y="922890"/>
                  <a:pt x="6230211" y="932108"/>
                  <a:pt x="6227666" y="942482"/>
                </a:cubicBezTo>
                <a:cubicBezTo>
                  <a:pt x="6222810" y="956082"/>
                  <a:pt x="6220723" y="969226"/>
                  <a:pt x="6225791" y="982615"/>
                </a:cubicBezTo>
                <a:cubicBezTo>
                  <a:pt x="6228784" y="992079"/>
                  <a:pt x="6225319" y="996915"/>
                  <a:pt x="6216315" y="1002664"/>
                </a:cubicBezTo>
                <a:cubicBezTo>
                  <a:pt x="6192071" y="1019452"/>
                  <a:pt x="6186520" y="1037433"/>
                  <a:pt x="6195500" y="1065824"/>
                </a:cubicBezTo>
                <a:cubicBezTo>
                  <a:pt x="6199413" y="1080825"/>
                  <a:pt x="6207250" y="1093759"/>
                  <a:pt x="6213932" y="1108305"/>
                </a:cubicBezTo>
                <a:cubicBezTo>
                  <a:pt x="6221074" y="1125620"/>
                  <a:pt x="6221062" y="1142690"/>
                  <a:pt x="6215510" y="1160670"/>
                </a:cubicBezTo>
                <a:cubicBezTo>
                  <a:pt x="6208804" y="1180263"/>
                  <a:pt x="6199800" y="1186011"/>
                  <a:pt x="6176264" y="1181349"/>
                </a:cubicBezTo>
                <a:cubicBezTo>
                  <a:pt x="6151113" y="1175530"/>
                  <a:pt x="6141413" y="1185659"/>
                  <a:pt x="6140010" y="1211491"/>
                </a:cubicBezTo>
                <a:cubicBezTo>
                  <a:pt x="6138619" y="1220254"/>
                  <a:pt x="6139539" y="1225792"/>
                  <a:pt x="6132149" y="1232696"/>
                </a:cubicBezTo>
                <a:cubicBezTo>
                  <a:pt x="6111830" y="1247417"/>
                  <a:pt x="6111830" y="1247417"/>
                  <a:pt x="6132820" y="1262454"/>
                </a:cubicBezTo>
                <a:cubicBezTo>
                  <a:pt x="6137204" y="1263155"/>
                  <a:pt x="6138819" y="1264312"/>
                  <a:pt x="6140893" y="1268237"/>
                </a:cubicBezTo>
                <a:cubicBezTo>
                  <a:pt x="6153810" y="1277491"/>
                  <a:pt x="6154034" y="1287410"/>
                  <a:pt x="6139950" y="1296839"/>
                </a:cubicBezTo>
                <a:cubicBezTo>
                  <a:pt x="6129790" y="1304199"/>
                  <a:pt x="6116402" y="1309246"/>
                  <a:pt x="6107857" y="1317763"/>
                </a:cubicBezTo>
                <a:cubicBezTo>
                  <a:pt x="6064909" y="1350428"/>
                  <a:pt x="6057943" y="1411311"/>
                  <a:pt x="6089764" y="1448745"/>
                </a:cubicBezTo>
                <a:cubicBezTo>
                  <a:pt x="6101985" y="1462380"/>
                  <a:pt x="6119522" y="1465184"/>
                  <a:pt x="6134054" y="1475595"/>
                </a:cubicBezTo>
                <a:cubicBezTo>
                  <a:pt x="6156199" y="1489020"/>
                  <a:pt x="6160111" y="1504021"/>
                  <a:pt x="6152709" y="1527996"/>
                </a:cubicBezTo>
                <a:cubicBezTo>
                  <a:pt x="6149009" y="1539983"/>
                  <a:pt x="6143693" y="1550813"/>
                  <a:pt x="6139992" y="1562800"/>
                </a:cubicBezTo>
                <a:cubicBezTo>
                  <a:pt x="6132590" y="1586774"/>
                  <a:pt x="6121276" y="1595747"/>
                  <a:pt x="6096125" y="1589928"/>
                </a:cubicBezTo>
                <a:cubicBezTo>
                  <a:pt x="6080203" y="1588280"/>
                  <a:pt x="6078352" y="1594273"/>
                  <a:pt x="6080650" y="1608119"/>
                </a:cubicBezTo>
                <a:cubicBezTo>
                  <a:pt x="6084091" y="1637421"/>
                  <a:pt x="6071622" y="1648006"/>
                  <a:pt x="6042087" y="1641485"/>
                </a:cubicBezTo>
                <a:cubicBezTo>
                  <a:pt x="6034473" y="1638471"/>
                  <a:pt x="6028015" y="1633844"/>
                  <a:pt x="6029406" y="1625081"/>
                </a:cubicBezTo>
                <a:cubicBezTo>
                  <a:pt x="6031952" y="1614706"/>
                  <a:pt x="6039565" y="1617721"/>
                  <a:pt x="6047179" y="1620736"/>
                </a:cubicBezTo>
                <a:cubicBezTo>
                  <a:pt x="6052022" y="1624206"/>
                  <a:pt x="6059176" y="1624451"/>
                  <a:pt x="6062182" y="1616845"/>
                </a:cubicBezTo>
                <a:cubicBezTo>
                  <a:pt x="6066802" y="1610396"/>
                  <a:pt x="6065423" y="1602090"/>
                  <a:pt x="6057810" y="1599075"/>
                </a:cubicBezTo>
                <a:cubicBezTo>
                  <a:pt x="6038894" y="1587963"/>
                  <a:pt x="6022288" y="1573627"/>
                  <a:pt x="6001758" y="1561359"/>
                </a:cubicBezTo>
                <a:cubicBezTo>
                  <a:pt x="6003136" y="1569666"/>
                  <a:pt x="6003596" y="1572435"/>
                  <a:pt x="6005670" y="1576361"/>
                </a:cubicBezTo>
                <a:cubicBezTo>
                  <a:pt x="6008428" y="1592975"/>
                  <a:pt x="5999187" y="1605873"/>
                  <a:pt x="5994332" y="1619473"/>
                </a:cubicBezTo>
                <a:cubicBezTo>
                  <a:pt x="5991326" y="1627078"/>
                  <a:pt x="5980483" y="1621750"/>
                  <a:pt x="5973789" y="1624274"/>
                </a:cubicBezTo>
                <a:cubicBezTo>
                  <a:pt x="5963170" y="1628865"/>
                  <a:pt x="5954166" y="1634613"/>
                  <a:pt x="5949310" y="1648212"/>
                </a:cubicBezTo>
                <a:cubicBezTo>
                  <a:pt x="5943994" y="1659043"/>
                  <a:pt x="5935909" y="1670329"/>
                  <a:pt x="5931053" y="1683928"/>
                </a:cubicBezTo>
                <a:cubicBezTo>
                  <a:pt x="5923216" y="1670995"/>
                  <a:pt x="5927152" y="1651857"/>
                  <a:pt x="5910535" y="1654591"/>
                </a:cubicBezTo>
                <a:cubicBezTo>
                  <a:pt x="5897841" y="1655256"/>
                  <a:pt x="5877535" y="1652907"/>
                  <a:pt x="5881671" y="1677828"/>
                </a:cubicBezTo>
                <a:cubicBezTo>
                  <a:pt x="5881671" y="1677828"/>
                  <a:pt x="5877746" y="1679896"/>
                  <a:pt x="5876132" y="1678739"/>
                </a:cubicBezTo>
                <a:cubicBezTo>
                  <a:pt x="5866904" y="1674568"/>
                  <a:pt x="5856520" y="1672009"/>
                  <a:pt x="5862991" y="1659566"/>
                </a:cubicBezTo>
                <a:cubicBezTo>
                  <a:pt x="5870616" y="1645511"/>
                  <a:pt x="5872243" y="1629598"/>
                  <a:pt x="5872715" y="1615298"/>
                </a:cubicBezTo>
                <a:cubicBezTo>
                  <a:pt x="5875497" y="1597773"/>
                  <a:pt x="5885196" y="1587644"/>
                  <a:pt x="5901119" y="1589292"/>
                </a:cubicBezTo>
                <a:cubicBezTo>
                  <a:pt x="5918196" y="1589327"/>
                  <a:pt x="5918432" y="1582177"/>
                  <a:pt x="5916594" y="1571101"/>
                </a:cubicBezTo>
                <a:cubicBezTo>
                  <a:pt x="5912917" y="1548949"/>
                  <a:pt x="5905316" y="1528865"/>
                  <a:pt x="5904409" y="1506257"/>
                </a:cubicBezTo>
                <a:cubicBezTo>
                  <a:pt x="5903725" y="1493569"/>
                  <a:pt x="5906731" y="1485963"/>
                  <a:pt x="5918505" y="1479760"/>
                </a:cubicBezTo>
                <a:cubicBezTo>
                  <a:pt x="5929124" y="1475168"/>
                  <a:pt x="5940202" y="1473346"/>
                  <a:pt x="5943903" y="1461359"/>
                </a:cubicBezTo>
                <a:cubicBezTo>
                  <a:pt x="5949219" y="1450529"/>
                  <a:pt x="5940686" y="1441976"/>
                  <a:pt x="5937693" y="1432513"/>
                </a:cubicBezTo>
                <a:cubicBezTo>
                  <a:pt x="5967464" y="1431882"/>
                  <a:pt x="5967464" y="1431882"/>
                  <a:pt x="5966792" y="1402125"/>
                </a:cubicBezTo>
                <a:cubicBezTo>
                  <a:pt x="5967724" y="1390593"/>
                  <a:pt x="5967040" y="1377905"/>
                  <a:pt x="5981584" y="1371246"/>
                </a:cubicBezTo>
                <a:cubicBezTo>
                  <a:pt x="6008597" y="1354002"/>
                  <a:pt x="6010448" y="1348008"/>
                  <a:pt x="5997083" y="1318916"/>
                </a:cubicBezTo>
                <a:cubicBezTo>
                  <a:pt x="5992015" y="1305527"/>
                  <a:pt x="5986948" y="1292138"/>
                  <a:pt x="5983035" y="1277136"/>
                </a:cubicBezTo>
                <a:cubicBezTo>
                  <a:pt x="5971521" y="1242050"/>
                  <a:pt x="5977296" y="1233989"/>
                  <a:pt x="6013761" y="1230835"/>
                </a:cubicBezTo>
                <a:cubicBezTo>
                  <a:pt x="6022070" y="1229468"/>
                  <a:pt x="6030839" y="1230871"/>
                  <a:pt x="6041918" y="1229049"/>
                </a:cubicBezTo>
                <a:cubicBezTo>
                  <a:pt x="6031311" y="1216570"/>
                  <a:pt x="6023933" y="1206406"/>
                  <a:pt x="6013326" y="1193927"/>
                </a:cubicBezTo>
                <a:cubicBezTo>
                  <a:pt x="6018865" y="1193016"/>
                  <a:pt x="6020480" y="1194173"/>
                  <a:pt x="6023250" y="1193717"/>
                </a:cubicBezTo>
                <a:cubicBezTo>
                  <a:pt x="6062708" y="1200027"/>
                  <a:pt x="6074258" y="1183905"/>
                  <a:pt x="6061130" y="1147662"/>
                </a:cubicBezTo>
                <a:cubicBezTo>
                  <a:pt x="6058596" y="1140968"/>
                  <a:pt x="6056062" y="1134273"/>
                  <a:pt x="6051914" y="1126422"/>
                </a:cubicBezTo>
                <a:cubicBezTo>
                  <a:pt x="6049840" y="1122496"/>
                  <a:pt x="6047765" y="1118570"/>
                  <a:pt x="6040611" y="1118325"/>
                </a:cubicBezTo>
                <a:cubicBezTo>
                  <a:pt x="6020069" y="1123126"/>
                  <a:pt x="6018926" y="1107669"/>
                  <a:pt x="6016628" y="1093824"/>
                </a:cubicBezTo>
                <a:cubicBezTo>
                  <a:pt x="6014578" y="1055759"/>
                  <a:pt x="6027295" y="1020954"/>
                  <a:pt x="6040013" y="986150"/>
                </a:cubicBezTo>
                <a:cubicBezTo>
                  <a:pt x="6062206" y="931297"/>
                  <a:pt x="6088784" y="877145"/>
                  <a:pt x="6086982" y="814860"/>
                </a:cubicBezTo>
                <a:cubicBezTo>
                  <a:pt x="6086534" y="795022"/>
                  <a:pt x="6093700" y="778198"/>
                  <a:pt x="6106865" y="763232"/>
                </a:cubicBezTo>
                <a:cubicBezTo>
                  <a:pt x="6117720" y="751490"/>
                  <a:pt x="6120961" y="736734"/>
                  <a:pt x="6118663" y="722889"/>
                </a:cubicBezTo>
                <a:cubicBezTo>
                  <a:pt x="6117297" y="697513"/>
                  <a:pt x="6121929" y="673994"/>
                  <a:pt x="6132100" y="649565"/>
                </a:cubicBezTo>
                <a:cubicBezTo>
                  <a:pt x="6141117" y="626747"/>
                  <a:pt x="6156132" y="605787"/>
                  <a:pt x="6155921" y="578799"/>
                </a:cubicBezTo>
                <a:cubicBezTo>
                  <a:pt x="6157783" y="555736"/>
                  <a:pt x="6164490" y="536143"/>
                  <a:pt x="6193341" y="529975"/>
                </a:cubicBezTo>
                <a:cubicBezTo>
                  <a:pt x="6167048" y="508698"/>
                  <a:pt x="6178138" y="489807"/>
                  <a:pt x="6190384" y="469303"/>
                </a:cubicBezTo>
                <a:cubicBezTo>
                  <a:pt x="6200779" y="454792"/>
                  <a:pt x="6209560" y="439125"/>
                  <a:pt x="6206343" y="419742"/>
                </a:cubicBezTo>
                <a:cubicBezTo>
                  <a:pt x="6200132" y="390895"/>
                  <a:pt x="6205920" y="365764"/>
                  <a:pt x="6212862" y="339021"/>
                </a:cubicBezTo>
                <a:cubicBezTo>
                  <a:pt x="6226511" y="292685"/>
                  <a:pt x="6244543" y="247050"/>
                  <a:pt x="6247809" y="198155"/>
                </a:cubicBezTo>
                <a:cubicBezTo>
                  <a:pt x="6251298" y="159179"/>
                  <a:pt x="6260786" y="122061"/>
                  <a:pt x="6280658" y="87502"/>
                </a:cubicBezTo>
                <a:cubicBezTo>
                  <a:pt x="6287588" y="77829"/>
                  <a:pt x="6287364" y="67909"/>
                  <a:pt x="6279987" y="57745"/>
                </a:cubicBezTo>
                <a:cubicBezTo>
                  <a:pt x="6263908" y="31588"/>
                  <a:pt x="6260538" y="24142"/>
                  <a:pt x="6270772" y="8258"/>
                </a:cubicBezTo>
                <a:close/>
                <a:moveTo>
                  <a:pt x="0" y="0"/>
                </a:moveTo>
                <a:lnTo>
                  <a:pt x="6204714" y="0"/>
                </a:lnTo>
                <a:lnTo>
                  <a:pt x="6191394" y="21114"/>
                </a:lnTo>
                <a:cubicBezTo>
                  <a:pt x="6176615" y="34924"/>
                  <a:pt x="6176379" y="42074"/>
                  <a:pt x="6190215" y="56866"/>
                </a:cubicBezTo>
                <a:cubicBezTo>
                  <a:pt x="6196673" y="61493"/>
                  <a:pt x="6203132" y="66119"/>
                  <a:pt x="6209590" y="70746"/>
                </a:cubicBezTo>
                <a:cubicBezTo>
                  <a:pt x="6220433" y="76074"/>
                  <a:pt x="6218583" y="82068"/>
                  <a:pt x="6212807" y="90129"/>
                </a:cubicBezTo>
                <a:cubicBezTo>
                  <a:pt x="6201717" y="109021"/>
                  <a:pt x="6184403" y="116136"/>
                  <a:pt x="6165016" y="119325"/>
                </a:cubicBezTo>
                <a:cubicBezTo>
                  <a:pt x="6161091" y="121393"/>
                  <a:pt x="6155092" y="119535"/>
                  <a:pt x="6153242" y="125528"/>
                </a:cubicBezTo>
                <a:cubicBezTo>
                  <a:pt x="6152546" y="129909"/>
                  <a:pt x="6157390" y="133380"/>
                  <a:pt x="6159464" y="137305"/>
                </a:cubicBezTo>
                <a:cubicBezTo>
                  <a:pt x="6162694" y="139619"/>
                  <a:pt x="6164308" y="140775"/>
                  <a:pt x="6167538" y="143089"/>
                </a:cubicBezTo>
                <a:cubicBezTo>
                  <a:pt x="6178840" y="151186"/>
                  <a:pt x="6178604" y="158336"/>
                  <a:pt x="6168445" y="165696"/>
                </a:cubicBezTo>
                <a:cubicBezTo>
                  <a:pt x="6156671" y="171900"/>
                  <a:pt x="6158049" y="180207"/>
                  <a:pt x="6162657" y="190827"/>
                </a:cubicBezTo>
                <a:cubicBezTo>
                  <a:pt x="6165651" y="200291"/>
                  <a:pt x="6173264" y="203305"/>
                  <a:pt x="6181573" y="201939"/>
                </a:cubicBezTo>
                <a:cubicBezTo>
                  <a:pt x="6191497" y="201729"/>
                  <a:pt x="6194043" y="191354"/>
                  <a:pt x="6193819" y="181435"/>
                </a:cubicBezTo>
                <a:cubicBezTo>
                  <a:pt x="6195669" y="175441"/>
                  <a:pt x="6194750" y="169903"/>
                  <a:pt x="6204674" y="169693"/>
                </a:cubicBezTo>
                <a:cubicBezTo>
                  <a:pt x="6214597" y="169483"/>
                  <a:pt x="6215517" y="175021"/>
                  <a:pt x="6218050" y="181716"/>
                </a:cubicBezTo>
                <a:cubicBezTo>
                  <a:pt x="6220348" y="195560"/>
                  <a:pt x="6193099" y="219955"/>
                  <a:pt x="6177872" y="213926"/>
                </a:cubicBezTo>
                <a:cubicBezTo>
                  <a:pt x="6152262" y="205338"/>
                  <a:pt x="6145096" y="222162"/>
                  <a:pt x="6137930" y="238986"/>
                </a:cubicBezTo>
                <a:cubicBezTo>
                  <a:pt x="6120828" y="273089"/>
                  <a:pt x="6114569" y="312520"/>
                  <a:pt x="6101852" y="347325"/>
                </a:cubicBezTo>
                <a:cubicBezTo>
                  <a:pt x="6099306" y="357700"/>
                  <a:pt x="6105765" y="362327"/>
                  <a:pt x="6114533" y="363729"/>
                </a:cubicBezTo>
                <a:cubicBezTo>
                  <a:pt x="6124916" y="366288"/>
                  <a:pt x="6135300" y="368847"/>
                  <a:pt x="6146142" y="374175"/>
                </a:cubicBezTo>
                <a:cubicBezTo>
                  <a:pt x="6155830" y="381115"/>
                  <a:pt x="6154439" y="389878"/>
                  <a:pt x="6153048" y="398640"/>
                </a:cubicBezTo>
                <a:cubicBezTo>
                  <a:pt x="6152812" y="405790"/>
                  <a:pt x="6143584" y="401619"/>
                  <a:pt x="6139660" y="403687"/>
                </a:cubicBezTo>
                <a:cubicBezTo>
                  <a:pt x="6122582" y="403651"/>
                  <a:pt x="6104350" y="405228"/>
                  <a:pt x="6087272" y="405193"/>
                </a:cubicBezTo>
                <a:cubicBezTo>
                  <a:pt x="6089346" y="409118"/>
                  <a:pt x="6090961" y="410275"/>
                  <a:pt x="6092576" y="411432"/>
                </a:cubicBezTo>
                <a:cubicBezTo>
                  <a:pt x="6110796" y="426924"/>
                  <a:pt x="6110796" y="426924"/>
                  <a:pt x="6088403" y="437719"/>
                </a:cubicBezTo>
                <a:cubicBezTo>
                  <a:pt x="6078939" y="440698"/>
                  <a:pt x="6081013" y="444624"/>
                  <a:pt x="6084702" y="449707"/>
                </a:cubicBezTo>
                <a:cubicBezTo>
                  <a:pt x="6094154" y="463797"/>
                  <a:pt x="6092068" y="476941"/>
                  <a:pt x="6080753" y="485913"/>
                </a:cubicBezTo>
                <a:cubicBezTo>
                  <a:pt x="6059975" y="497865"/>
                  <a:pt x="6048884" y="516757"/>
                  <a:pt x="6036179" y="534492"/>
                </a:cubicBezTo>
                <a:cubicBezTo>
                  <a:pt x="6029249" y="544165"/>
                  <a:pt x="6024169" y="547846"/>
                  <a:pt x="6019101" y="534456"/>
                </a:cubicBezTo>
                <a:cubicBezTo>
                  <a:pt x="6012879" y="522679"/>
                  <a:pt x="6005265" y="519665"/>
                  <a:pt x="5990721" y="526324"/>
                </a:cubicBezTo>
                <a:cubicBezTo>
                  <a:pt x="5996273" y="508343"/>
                  <a:pt x="6003439" y="491519"/>
                  <a:pt x="6006221" y="473994"/>
                </a:cubicBezTo>
                <a:cubicBezTo>
                  <a:pt x="6010617" y="457626"/>
                  <a:pt x="6013399" y="440101"/>
                  <a:pt x="6009027" y="422330"/>
                </a:cubicBezTo>
                <a:cubicBezTo>
                  <a:pt x="5989167" y="439820"/>
                  <a:pt x="5989167" y="439820"/>
                  <a:pt x="5981753" y="480863"/>
                </a:cubicBezTo>
                <a:cubicBezTo>
                  <a:pt x="5977581" y="507151"/>
                  <a:pt x="5969036" y="515668"/>
                  <a:pt x="5946419" y="516544"/>
                </a:cubicBezTo>
                <a:cubicBezTo>
                  <a:pt x="5922188" y="516263"/>
                  <a:pt x="5922188" y="516263"/>
                  <a:pt x="5933018" y="538660"/>
                </a:cubicBezTo>
                <a:cubicBezTo>
                  <a:pt x="5934633" y="539817"/>
                  <a:pt x="5935093" y="542586"/>
                  <a:pt x="5936707" y="543742"/>
                </a:cubicBezTo>
                <a:cubicBezTo>
                  <a:pt x="5962517" y="596389"/>
                  <a:pt x="5947961" y="620117"/>
                  <a:pt x="5890494" y="625303"/>
                </a:cubicBezTo>
                <a:cubicBezTo>
                  <a:pt x="5867877" y="626179"/>
                  <a:pt x="5846639" y="635361"/>
                  <a:pt x="5830705" y="650783"/>
                </a:cubicBezTo>
                <a:cubicBezTo>
                  <a:pt x="5815230" y="668974"/>
                  <a:pt x="5810138" y="689723"/>
                  <a:pt x="5803891" y="712085"/>
                </a:cubicBezTo>
                <a:cubicBezTo>
                  <a:pt x="5798563" y="739985"/>
                  <a:pt x="5792081" y="769497"/>
                  <a:pt x="5779140" y="794383"/>
                </a:cubicBezTo>
                <a:cubicBezTo>
                  <a:pt x="5768049" y="813274"/>
                  <a:pt x="5760187" y="834480"/>
                  <a:pt x="5757865" y="854774"/>
                </a:cubicBezTo>
                <a:cubicBezTo>
                  <a:pt x="5756239" y="870686"/>
                  <a:pt x="5752302" y="889824"/>
                  <a:pt x="5738218" y="899252"/>
                </a:cubicBezTo>
                <a:cubicBezTo>
                  <a:pt x="5720209" y="910748"/>
                  <a:pt x="5722507" y="924593"/>
                  <a:pt x="5728034" y="940751"/>
                </a:cubicBezTo>
                <a:cubicBezTo>
                  <a:pt x="5738629" y="970299"/>
                  <a:pt x="5757073" y="995711"/>
                  <a:pt x="5784522" y="1015375"/>
                </a:cubicBezTo>
                <a:cubicBezTo>
                  <a:pt x="5790980" y="1020002"/>
                  <a:pt x="5797439" y="1024628"/>
                  <a:pt x="5793738" y="1036615"/>
                </a:cubicBezTo>
                <a:cubicBezTo>
                  <a:pt x="5791651" y="1049759"/>
                  <a:pt x="5781268" y="1047200"/>
                  <a:pt x="5772959" y="1048567"/>
                </a:cubicBezTo>
                <a:cubicBezTo>
                  <a:pt x="5765805" y="1048322"/>
                  <a:pt x="5758651" y="1048076"/>
                  <a:pt x="5753112" y="1048987"/>
                </a:cubicBezTo>
                <a:cubicBezTo>
                  <a:pt x="5729340" y="1051475"/>
                  <a:pt x="5713406" y="1066897"/>
                  <a:pt x="5699086" y="1083475"/>
                </a:cubicBezTo>
                <a:cubicBezTo>
                  <a:pt x="5688691" y="1097986"/>
                  <a:pt x="5701607" y="1107239"/>
                  <a:pt x="5705060" y="1119472"/>
                </a:cubicBezTo>
                <a:cubicBezTo>
                  <a:pt x="5684754" y="1117123"/>
                  <a:pt x="5669055" y="1125394"/>
                  <a:pt x="5661889" y="1142218"/>
                </a:cubicBezTo>
                <a:cubicBezTo>
                  <a:pt x="5654028" y="1163424"/>
                  <a:pt x="5639708" y="1180002"/>
                  <a:pt x="5625388" y="1196580"/>
                </a:cubicBezTo>
                <a:cubicBezTo>
                  <a:pt x="5597207" y="1232506"/>
                  <a:pt x="5579870" y="1273760"/>
                  <a:pt x="5589298" y="1321989"/>
                </a:cubicBezTo>
                <a:cubicBezTo>
                  <a:pt x="5590676" y="1330296"/>
                  <a:pt x="5592055" y="1338603"/>
                  <a:pt x="5584206" y="1342739"/>
                </a:cubicBezTo>
                <a:cubicBezTo>
                  <a:pt x="5566892" y="1349854"/>
                  <a:pt x="5559267" y="1363909"/>
                  <a:pt x="5551641" y="1377964"/>
                </a:cubicBezTo>
                <a:cubicBezTo>
                  <a:pt x="5548176" y="1382800"/>
                  <a:pt x="5544251" y="1384868"/>
                  <a:pt x="5537098" y="1384623"/>
                </a:cubicBezTo>
                <a:cubicBezTo>
                  <a:pt x="5526714" y="1382064"/>
                  <a:pt x="5523709" y="1389669"/>
                  <a:pt x="5522318" y="1398432"/>
                </a:cubicBezTo>
                <a:cubicBezTo>
                  <a:pt x="5519772" y="1408807"/>
                  <a:pt x="5510072" y="1418936"/>
                  <a:pt x="5521834" y="1429802"/>
                </a:cubicBezTo>
                <a:cubicBezTo>
                  <a:pt x="5534751" y="1439056"/>
                  <a:pt x="5533820" y="1450587"/>
                  <a:pt x="5530119" y="1462574"/>
                </a:cubicBezTo>
                <a:cubicBezTo>
                  <a:pt x="5527573" y="1472949"/>
                  <a:pt x="5520643" y="1482623"/>
                  <a:pt x="5524791" y="1490474"/>
                </a:cubicBezTo>
                <a:cubicBezTo>
                  <a:pt x="5534703" y="1507334"/>
                  <a:pt x="5523388" y="1516306"/>
                  <a:pt x="5514148" y="1529204"/>
                </a:cubicBezTo>
                <a:cubicBezTo>
                  <a:pt x="5509068" y="1532885"/>
                  <a:pt x="5507218" y="1538878"/>
                  <a:pt x="5503753" y="1543715"/>
                </a:cubicBezTo>
                <a:cubicBezTo>
                  <a:pt x="5489197" y="1567444"/>
                  <a:pt x="5477871" y="1593486"/>
                  <a:pt x="5460086" y="1614901"/>
                </a:cubicBezTo>
                <a:cubicBezTo>
                  <a:pt x="5451541" y="1623418"/>
                  <a:pt x="5442301" y="1636316"/>
                  <a:pt x="5433532" y="1634914"/>
                </a:cubicBezTo>
                <a:cubicBezTo>
                  <a:pt x="5421534" y="1631198"/>
                  <a:pt x="5425931" y="1614830"/>
                  <a:pt x="5426862" y="1603299"/>
                </a:cubicBezTo>
                <a:cubicBezTo>
                  <a:pt x="5426402" y="1600529"/>
                  <a:pt x="5425943" y="1597760"/>
                  <a:pt x="5427098" y="1596148"/>
                </a:cubicBezTo>
                <a:cubicBezTo>
                  <a:pt x="5426662" y="1559240"/>
                  <a:pt x="5411212" y="1543292"/>
                  <a:pt x="5373132" y="1545289"/>
                </a:cubicBezTo>
                <a:cubicBezTo>
                  <a:pt x="5378199" y="1558678"/>
                  <a:pt x="5389266" y="1573925"/>
                  <a:pt x="5386484" y="1591451"/>
                </a:cubicBezTo>
                <a:cubicBezTo>
                  <a:pt x="5382547" y="1610588"/>
                  <a:pt x="5364775" y="1614934"/>
                  <a:pt x="5350690" y="1624361"/>
                </a:cubicBezTo>
                <a:cubicBezTo>
                  <a:pt x="5343996" y="1626885"/>
                  <a:pt x="5342146" y="1632878"/>
                  <a:pt x="5351374" y="1637050"/>
                </a:cubicBezTo>
                <a:cubicBezTo>
                  <a:pt x="5355758" y="1637751"/>
                  <a:pt x="5358987" y="1640064"/>
                  <a:pt x="5363372" y="1640765"/>
                </a:cubicBezTo>
                <a:cubicBezTo>
                  <a:pt x="5369371" y="1642623"/>
                  <a:pt x="5375369" y="1644481"/>
                  <a:pt x="5377903" y="1651176"/>
                </a:cubicBezTo>
                <a:cubicBezTo>
                  <a:pt x="5379977" y="1655102"/>
                  <a:pt x="5371668" y="1656468"/>
                  <a:pt x="5369358" y="1659693"/>
                </a:cubicBezTo>
                <a:cubicBezTo>
                  <a:pt x="5356429" y="1667508"/>
                  <a:pt x="5358963" y="1674203"/>
                  <a:pt x="5369806" y="1679531"/>
                </a:cubicBezTo>
                <a:cubicBezTo>
                  <a:pt x="5373035" y="1681844"/>
                  <a:pt x="5378574" y="1680933"/>
                  <a:pt x="5378339" y="1688084"/>
                </a:cubicBezTo>
                <a:cubicBezTo>
                  <a:pt x="5323181" y="1690045"/>
                  <a:pt x="5310712" y="1700630"/>
                  <a:pt x="5298902" y="1758042"/>
                </a:cubicBezTo>
                <a:cubicBezTo>
                  <a:pt x="5297747" y="1759654"/>
                  <a:pt x="5297747" y="1759654"/>
                  <a:pt x="5298206" y="1762423"/>
                </a:cubicBezTo>
                <a:cubicBezTo>
                  <a:pt x="5290097" y="1807848"/>
                  <a:pt x="5274374" y="1850258"/>
                  <a:pt x="5242964" y="1883871"/>
                </a:cubicBezTo>
                <a:cubicBezTo>
                  <a:pt x="5232110" y="1895612"/>
                  <a:pt x="5231178" y="1907144"/>
                  <a:pt x="5237401" y="1918921"/>
                </a:cubicBezTo>
                <a:cubicBezTo>
                  <a:pt x="5244083" y="1933467"/>
                  <a:pt x="5242456" y="1949380"/>
                  <a:pt x="5235986" y="1961823"/>
                </a:cubicBezTo>
                <a:cubicBezTo>
                  <a:pt x="5226969" y="1984640"/>
                  <a:pt x="5215183" y="2007913"/>
                  <a:pt x="5200168" y="2028873"/>
                </a:cubicBezTo>
                <a:cubicBezTo>
                  <a:pt x="5187463" y="2046608"/>
                  <a:pt x="5178694" y="2045205"/>
                  <a:pt x="5167168" y="2027189"/>
                </a:cubicBezTo>
                <a:cubicBezTo>
                  <a:pt x="5163479" y="2022107"/>
                  <a:pt x="5163715" y="2014957"/>
                  <a:pt x="5155406" y="2016323"/>
                </a:cubicBezTo>
                <a:cubicBezTo>
                  <a:pt x="5143172" y="2019758"/>
                  <a:pt x="5134640" y="2011205"/>
                  <a:pt x="5124952" y="2004265"/>
                </a:cubicBezTo>
                <a:cubicBezTo>
                  <a:pt x="5120108" y="2000795"/>
                  <a:pt x="5114805" y="1994556"/>
                  <a:pt x="5108570" y="1999849"/>
                </a:cubicBezTo>
                <a:cubicBezTo>
                  <a:pt x="5102335" y="2005141"/>
                  <a:pt x="5106484" y="2012992"/>
                  <a:pt x="5110172" y="2018075"/>
                </a:cubicBezTo>
                <a:cubicBezTo>
                  <a:pt x="5119624" y="2032165"/>
                  <a:pt x="5127462" y="2045099"/>
                  <a:pt x="5135299" y="2058033"/>
                </a:cubicBezTo>
                <a:cubicBezTo>
                  <a:pt x="5151893" y="2089438"/>
                  <a:pt x="5150949" y="2118039"/>
                  <a:pt x="5128544" y="2145904"/>
                </a:cubicBezTo>
                <a:cubicBezTo>
                  <a:pt x="5118149" y="2160414"/>
                  <a:pt x="5106139" y="2173768"/>
                  <a:pt x="5095744" y="2188279"/>
                </a:cubicBezTo>
                <a:cubicBezTo>
                  <a:pt x="5081424" y="2204857"/>
                  <a:pt x="5082567" y="2220314"/>
                  <a:pt x="5095248" y="2236718"/>
                </a:cubicBezTo>
                <a:cubicBezTo>
                  <a:pt x="5097322" y="2240644"/>
                  <a:pt x="5103321" y="2242501"/>
                  <a:pt x="5101470" y="2248495"/>
                </a:cubicBezTo>
                <a:cubicBezTo>
                  <a:pt x="5085548" y="2246847"/>
                  <a:pt x="5066856" y="2245655"/>
                  <a:pt x="5049319" y="2242851"/>
                </a:cubicBezTo>
                <a:cubicBezTo>
                  <a:pt x="5027857" y="2242114"/>
                  <a:pt x="5027857" y="2242114"/>
                  <a:pt x="5036613" y="2260586"/>
                </a:cubicBezTo>
                <a:cubicBezTo>
                  <a:pt x="5044910" y="2276289"/>
                  <a:pt x="5042364" y="2286663"/>
                  <a:pt x="5023436" y="2292621"/>
                </a:cubicBezTo>
                <a:cubicBezTo>
                  <a:pt x="5007278" y="2298124"/>
                  <a:pt x="4996423" y="2309865"/>
                  <a:pt x="4989257" y="2326689"/>
                </a:cubicBezTo>
                <a:cubicBezTo>
                  <a:pt x="4977471" y="2349962"/>
                  <a:pt x="4973299" y="2376250"/>
                  <a:pt x="4969126" y="2402537"/>
                </a:cubicBezTo>
                <a:cubicBezTo>
                  <a:pt x="4964953" y="2428825"/>
                  <a:pt x="4957563" y="2435730"/>
                  <a:pt x="4932637" y="2439830"/>
                </a:cubicBezTo>
                <a:cubicBezTo>
                  <a:pt x="4903326" y="2443229"/>
                  <a:pt x="4892235" y="2462121"/>
                  <a:pt x="4905140" y="2488444"/>
                </a:cubicBezTo>
                <a:cubicBezTo>
                  <a:pt x="4914815" y="2512453"/>
                  <a:pt x="4914815" y="2512453"/>
                  <a:pt x="4888274" y="2515397"/>
                </a:cubicBezTo>
                <a:cubicBezTo>
                  <a:pt x="4887119" y="2517010"/>
                  <a:pt x="4885504" y="2515853"/>
                  <a:pt x="4884349" y="2517465"/>
                </a:cubicBezTo>
                <a:cubicBezTo>
                  <a:pt x="4871656" y="2518131"/>
                  <a:pt x="4868651" y="2525736"/>
                  <a:pt x="4874873" y="2537513"/>
                </a:cubicBezTo>
                <a:cubicBezTo>
                  <a:pt x="4878562" y="2542596"/>
                  <a:pt x="4882251" y="2547678"/>
                  <a:pt x="4885940" y="2552761"/>
                </a:cubicBezTo>
                <a:cubicBezTo>
                  <a:pt x="4897466" y="2570777"/>
                  <a:pt x="4897454" y="2587846"/>
                  <a:pt x="4881060" y="2600499"/>
                </a:cubicBezTo>
                <a:cubicBezTo>
                  <a:pt x="4853351" y="2622124"/>
                  <a:pt x="4832101" y="2648376"/>
                  <a:pt x="4799089" y="2663763"/>
                </a:cubicBezTo>
                <a:cubicBezTo>
                  <a:pt x="4788470" y="2668354"/>
                  <a:pt x="4779925" y="2676871"/>
                  <a:pt x="4791687" y="2687737"/>
                </a:cubicBezTo>
                <a:cubicBezTo>
                  <a:pt x="4799065" y="2697902"/>
                  <a:pt x="4794444" y="2704351"/>
                  <a:pt x="4786595" y="2708486"/>
                </a:cubicBezTo>
                <a:cubicBezTo>
                  <a:pt x="4772511" y="2717914"/>
                  <a:pt x="4762116" y="2732425"/>
                  <a:pt x="4752876" y="2745323"/>
                </a:cubicBezTo>
                <a:cubicBezTo>
                  <a:pt x="4737860" y="2766283"/>
                  <a:pt x="4725626" y="2769718"/>
                  <a:pt x="4702786" y="2760674"/>
                </a:cubicBezTo>
                <a:cubicBezTo>
                  <a:pt x="4690329" y="2754189"/>
                  <a:pt x="4686864" y="2759026"/>
                  <a:pt x="4679933" y="2768700"/>
                </a:cubicBezTo>
                <a:cubicBezTo>
                  <a:pt x="4671848" y="2779986"/>
                  <a:pt x="4673451" y="2798212"/>
                  <a:pt x="4655678" y="2802558"/>
                </a:cubicBezTo>
                <a:cubicBezTo>
                  <a:pt x="4640674" y="2806448"/>
                  <a:pt x="4629608" y="2791201"/>
                  <a:pt x="4613226" y="2786784"/>
                </a:cubicBezTo>
                <a:cubicBezTo>
                  <a:pt x="4618753" y="2802942"/>
                  <a:pt x="4626131" y="2813107"/>
                  <a:pt x="4638588" y="2819592"/>
                </a:cubicBezTo>
                <a:cubicBezTo>
                  <a:pt x="4663503" y="2832561"/>
                  <a:pt x="4682903" y="2812302"/>
                  <a:pt x="4704600" y="2805889"/>
                </a:cubicBezTo>
                <a:cubicBezTo>
                  <a:pt x="4707110" y="2846722"/>
                  <a:pt x="4693945" y="2861689"/>
                  <a:pt x="4653791" y="2859760"/>
                </a:cubicBezTo>
                <a:cubicBezTo>
                  <a:pt x="4646637" y="2859514"/>
                  <a:pt x="4638328" y="2860881"/>
                  <a:pt x="4629560" y="2859479"/>
                </a:cubicBezTo>
                <a:cubicBezTo>
                  <a:pt x="4610868" y="2858286"/>
                  <a:pt x="4593790" y="2858251"/>
                  <a:pt x="4579010" y="2872060"/>
                </a:cubicBezTo>
                <a:cubicBezTo>
                  <a:pt x="4572776" y="2877352"/>
                  <a:pt x="4567932" y="2873882"/>
                  <a:pt x="4560318" y="2870868"/>
                </a:cubicBezTo>
                <a:cubicBezTo>
                  <a:pt x="4548321" y="2867152"/>
                  <a:pt x="4536559" y="2856287"/>
                  <a:pt x="4519941" y="2859020"/>
                </a:cubicBezTo>
                <a:cubicBezTo>
                  <a:pt x="4523630" y="2864102"/>
                  <a:pt x="4525704" y="2868028"/>
                  <a:pt x="4529393" y="2873110"/>
                </a:cubicBezTo>
                <a:cubicBezTo>
                  <a:pt x="4538609" y="2894351"/>
                  <a:pt x="4534908" y="2906338"/>
                  <a:pt x="4513670" y="2915521"/>
                </a:cubicBezTo>
                <a:cubicBezTo>
                  <a:pt x="4493587" y="2923091"/>
                  <a:pt x="4480422" y="2938057"/>
                  <a:pt x="4472101" y="2956494"/>
                </a:cubicBezTo>
                <a:cubicBezTo>
                  <a:pt x="4467245" y="2970093"/>
                  <a:pt x="4460774" y="2982535"/>
                  <a:pt x="4454763" y="2997747"/>
                </a:cubicBezTo>
                <a:cubicBezTo>
                  <a:pt x="4437426" y="3039001"/>
                  <a:pt x="4421703" y="3081411"/>
                  <a:pt x="4416363" y="3126381"/>
                </a:cubicBezTo>
                <a:cubicBezTo>
                  <a:pt x="4413581" y="3143906"/>
                  <a:pt x="4420499" y="3151302"/>
                  <a:pt x="4436422" y="3152949"/>
                </a:cubicBezTo>
                <a:cubicBezTo>
                  <a:pt x="4450730" y="3153441"/>
                  <a:pt x="4462963" y="3150006"/>
                  <a:pt x="4476352" y="3144959"/>
                </a:cubicBezTo>
                <a:cubicBezTo>
                  <a:pt x="4491355" y="3141069"/>
                  <a:pt x="4505439" y="3131641"/>
                  <a:pt x="4523672" y="3130064"/>
                </a:cubicBezTo>
                <a:cubicBezTo>
                  <a:pt x="4482786" y="3183724"/>
                  <a:pt x="4445825" y="3235318"/>
                  <a:pt x="4374970" y="3245550"/>
                </a:cubicBezTo>
                <a:cubicBezTo>
                  <a:pt x="4368275" y="3248074"/>
                  <a:pt x="4360426" y="3252210"/>
                  <a:pt x="4359035" y="3260972"/>
                </a:cubicBezTo>
                <a:cubicBezTo>
                  <a:pt x="4359259" y="3270891"/>
                  <a:pt x="4360637" y="3279199"/>
                  <a:pt x="4370325" y="3286138"/>
                </a:cubicBezTo>
                <a:cubicBezTo>
                  <a:pt x="4375169" y="3289609"/>
                  <a:pt x="4382323" y="3289855"/>
                  <a:pt x="4389477" y="3290100"/>
                </a:cubicBezTo>
                <a:cubicBezTo>
                  <a:pt x="4408169" y="3291292"/>
                  <a:pt x="4427097" y="3285334"/>
                  <a:pt x="4446249" y="3289295"/>
                </a:cubicBezTo>
                <a:cubicBezTo>
                  <a:pt x="4465400" y="3293256"/>
                  <a:pt x="4484540" y="3314287"/>
                  <a:pt x="4481299" y="3329043"/>
                </a:cubicBezTo>
                <a:cubicBezTo>
                  <a:pt x="4478517" y="3346568"/>
                  <a:pt x="4461899" y="3349302"/>
                  <a:pt x="4446896" y="3353192"/>
                </a:cubicBezTo>
                <a:cubicBezTo>
                  <a:pt x="4437432" y="3356171"/>
                  <a:pt x="4430973" y="3351544"/>
                  <a:pt x="4423360" y="3348530"/>
                </a:cubicBezTo>
                <a:cubicBezTo>
                  <a:pt x="4384373" y="3327919"/>
                  <a:pt x="4363831" y="3332720"/>
                  <a:pt x="4341649" y="3370504"/>
                </a:cubicBezTo>
                <a:cubicBezTo>
                  <a:pt x="4331714" y="3387783"/>
                  <a:pt x="4319704" y="3401137"/>
                  <a:pt x="4304464" y="3412178"/>
                </a:cubicBezTo>
                <a:cubicBezTo>
                  <a:pt x="4261057" y="3442074"/>
                  <a:pt x="4236566" y="3483083"/>
                  <a:pt x="4247372" y="3539619"/>
                </a:cubicBezTo>
                <a:cubicBezTo>
                  <a:pt x="4251968" y="3567309"/>
                  <a:pt x="4251968" y="3567309"/>
                  <a:pt x="4221738" y="3565170"/>
                </a:cubicBezTo>
                <a:cubicBezTo>
                  <a:pt x="4198662" y="3563276"/>
                  <a:pt x="4169798" y="3586514"/>
                  <a:pt x="4175325" y="3602672"/>
                </a:cubicBezTo>
                <a:cubicBezTo>
                  <a:pt x="4187075" y="3630608"/>
                  <a:pt x="4175984" y="3649499"/>
                  <a:pt x="4160969" y="3670459"/>
                </a:cubicBezTo>
                <a:cubicBezTo>
                  <a:pt x="4151269" y="3680589"/>
                  <a:pt x="4138799" y="3691173"/>
                  <a:pt x="4138787" y="3708243"/>
                </a:cubicBezTo>
                <a:cubicBezTo>
                  <a:pt x="4139235" y="3728081"/>
                  <a:pt x="4129771" y="3731060"/>
                  <a:pt x="4112234" y="3728256"/>
                </a:cubicBezTo>
                <a:cubicBezTo>
                  <a:pt x="4103465" y="3726853"/>
                  <a:pt x="4094697" y="3725451"/>
                  <a:pt x="4093765" y="3736983"/>
                </a:cubicBezTo>
                <a:cubicBezTo>
                  <a:pt x="4093989" y="3746902"/>
                  <a:pt x="4095368" y="3755209"/>
                  <a:pt x="4108521" y="3757312"/>
                </a:cubicBezTo>
                <a:cubicBezTo>
                  <a:pt x="4117289" y="3758715"/>
                  <a:pt x="4127213" y="3758504"/>
                  <a:pt x="4137596" y="3761064"/>
                </a:cubicBezTo>
                <a:cubicBezTo>
                  <a:pt x="4171515" y="3768285"/>
                  <a:pt x="4179340" y="3798288"/>
                  <a:pt x="4158090" y="3824540"/>
                </a:cubicBezTo>
                <a:cubicBezTo>
                  <a:pt x="4153470" y="3830989"/>
                  <a:pt x="4145621" y="3835125"/>
                  <a:pt x="4139386" y="3840417"/>
                </a:cubicBezTo>
                <a:cubicBezTo>
                  <a:pt x="4133151" y="3845710"/>
                  <a:pt x="4126917" y="3851002"/>
                  <a:pt x="4128295" y="3859309"/>
                </a:cubicBezTo>
                <a:cubicBezTo>
                  <a:pt x="4132420" y="3901299"/>
                  <a:pt x="4103556" y="3924537"/>
                  <a:pt x="4079077" y="3948476"/>
                </a:cubicBezTo>
                <a:cubicBezTo>
                  <a:pt x="4075152" y="3950544"/>
                  <a:pt x="4072842" y="3953768"/>
                  <a:pt x="4069153" y="3948686"/>
                </a:cubicBezTo>
                <a:cubicBezTo>
                  <a:pt x="4065464" y="3943604"/>
                  <a:pt x="4059006" y="3938977"/>
                  <a:pt x="4057627" y="3930670"/>
                </a:cubicBezTo>
                <a:cubicBezTo>
                  <a:pt x="4056708" y="3925131"/>
                  <a:pt x="4062707" y="3926990"/>
                  <a:pt x="4065476" y="3926534"/>
                </a:cubicBezTo>
                <a:cubicBezTo>
                  <a:pt x="4087174" y="3920120"/>
                  <a:pt x="4098029" y="3908379"/>
                  <a:pt x="4097581" y="3888540"/>
                </a:cubicBezTo>
                <a:cubicBezTo>
                  <a:pt x="4098289" y="3867090"/>
                  <a:pt x="4085148" y="3847917"/>
                  <a:pt x="4067151" y="3842343"/>
                </a:cubicBezTo>
                <a:cubicBezTo>
                  <a:pt x="4057923" y="3838172"/>
                  <a:pt x="4052843" y="3841852"/>
                  <a:pt x="4054682" y="3852928"/>
                </a:cubicBezTo>
                <a:cubicBezTo>
                  <a:pt x="4056285" y="3871154"/>
                  <a:pt x="4048435" y="3875290"/>
                  <a:pt x="4029048" y="3878479"/>
                </a:cubicBezTo>
                <a:cubicBezTo>
                  <a:pt x="4000892" y="3880266"/>
                  <a:pt x="3971792" y="3910653"/>
                  <a:pt x="3973854" y="3931649"/>
                </a:cubicBezTo>
                <a:cubicBezTo>
                  <a:pt x="3976612" y="3948263"/>
                  <a:pt x="3970837" y="3956324"/>
                  <a:pt x="3960677" y="3963684"/>
                </a:cubicBezTo>
                <a:cubicBezTo>
                  <a:pt x="3948208" y="3974269"/>
                  <a:pt x="3938968" y="3987167"/>
                  <a:pt x="3947724" y="4005639"/>
                </a:cubicBezTo>
                <a:cubicBezTo>
                  <a:pt x="3953947" y="4017416"/>
                  <a:pt x="3943787" y="4024776"/>
                  <a:pt x="3934783" y="4030524"/>
                </a:cubicBezTo>
                <a:cubicBezTo>
                  <a:pt x="3925778" y="4036272"/>
                  <a:pt x="3915159" y="4040864"/>
                  <a:pt x="3912613" y="4051239"/>
                </a:cubicBezTo>
                <a:cubicBezTo>
                  <a:pt x="3906143" y="4063681"/>
                  <a:pt x="3920910" y="4066941"/>
                  <a:pt x="3929207" y="4082644"/>
                </a:cubicBezTo>
                <a:cubicBezTo>
                  <a:pt x="3889525" y="4066415"/>
                  <a:pt x="3877267" y="4103988"/>
                  <a:pt x="3847720" y="4114538"/>
                </a:cubicBezTo>
                <a:cubicBezTo>
                  <a:pt x="3856489" y="4115940"/>
                  <a:pt x="3860873" y="4116641"/>
                  <a:pt x="3865257" y="4117342"/>
                </a:cubicBezTo>
                <a:cubicBezTo>
                  <a:pt x="3896407" y="4125019"/>
                  <a:pt x="3901474" y="4138408"/>
                  <a:pt x="3882994" y="4164205"/>
                </a:cubicBezTo>
                <a:cubicBezTo>
                  <a:pt x="3868674" y="4180783"/>
                  <a:pt x="3857124" y="4196906"/>
                  <a:pt x="3846033" y="4215798"/>
                </a:cubicBezTo>
                <a:cubicBezTo>
                  <a:pt x="3831241" y="4246677"/>
                  <a:pt x="3822449" y="4279414"/>
                  <a:pt x="3822425" y="4313552"/>
                </a:cubicBezTo>
                <a:cubicBezTo>
                  <a:pt x="3821022" y="4339384"/>
                  <a:pt x="3812017" y="4345132"/>
                  <a:pt x="3789636" y="4338858"/>
                </a:cubicBezTo>
                <a:cubicBezTo>
                  <a:pt x="3765181" y="4328658"/>
                  <a:pt x="3750637" y="4335317"/>
                  <a:pt x="3740466" y="4359746"/>
                </a:cubicBezTo>
                <a:cubicBezTo>
                  <a:pt x="3732840" y="4373802"/>
                  <a:pt x="3726829" y="4389013"/>
                  <a:pt x="3714819" y="4402367"/>
                </a:cubicBezTo>
                <a:cubicBezTo>
                  <a:pt x="3709044" y="4410428"/>
                  <a:pt x="3706498" y="4420803"/>
                  <a:pt x="3711106" y="4431423"/>
                </a:cubicBezTo>
                <a:cubicBezTo>
                  <a:pt x="3713181" y="4435349"/>
                  <a:pt x="3716410" y="4437662"/>
                  <a:pt x="3709715" y="4440186"/>
                </a:cubicBezTo>
                <a:cubicBezTo>
                  <a:pt x="3681323" y="4449123"/>
                  <a:pt x="3668382" y="4474008"/>
                  <a:pt x="3654982" y="4496125"/>
                </a:cubicBezTo>
                <a:cubicBezTo>
                  <a:pt x="3641581" y="4518241"/>
                  <a:pt x="3626106" y="4536432"/>
                  <a:pt x="3598409" y="4540988"/>
                </a:cubicBezTo>
                <a:cubicBezTo>
                  <a:pt x="3587331" y="4542810"/>
                  <a:pt x="3585480" y="4548803"/>
                  <a:pt x="3590088" y="4559424"/>
                </a:cubicBezTo>
                <a:cubicBezTo>
                  <a:pt x="3599304" y="4580665"/>
                  <a:pt x="3598150" y="4582277"/>
                  <a:pt x="3577607" y="4587078"/>
                </a:cubicBezTo>
                <a:cubicBezTo>
                  <a:pt x="3542061" y="4595769"/>
                  <a:pt x="3511818" y="4610700"/>
                  <a:pt x="3497946" y="4647117"/>
                </a:cubicBezTo>
                <a:cubicBezTo>
                  <a:pt x="3492631" y="4657948"/>
                  <a:pt x="3487775" y="4671547"/>
                  <a:pt x="3481304" y="4683989"/>
                </a:cubicBezTo>
                <a:cubicBezTo>
                  <a:pt x="3478758" y="4694364"/>
                  <a:pt x="3469058" y="4704493"/>
                  <a:pt x="3485900" y="4711679"/>
                </a:cubicBezTo>
                <a:cubicBezTo>
                  <a:pt x="3493514" y="4714694"/>
                  <a:pt x="3494197" y="4727382"/>
                  <a:pt x="3493961" y="4734532"/>
                </a:cubicBezTo>
                <a:cubicBezTo>
                  <a:pt x="3491403" y="4761977"/>
                  <a:pt x="3481232" y="4786406"/>
                  <a:pt x="3461832" y="4806665"/>
                </a:cubicBezTo>
                <a:cubicBezTo>
                  <a:pt x="3444742" y="4823699"/>
                  <a:pt x="3443128" y="4822542"/>
                  <a:pt x="3426062" y="4805437"/>
                </a:cubicBezTo>
                <a:cubicBezTo>
                  <a:pt x="3417070" y="4794116"/>
                  <a:pt x="3407842" y="4789945"/>
                  <a:pt x="3392839" y="4793834"/>
                </a:cubicBezTo>
                <a:cubicBezTo>
                  <a:pt x="3411295" y="4802177"/>
                  <a:pt x="3417977" y="4816723"/>
                  <a:pt x="3410811" y="4833547"/>
                </a:cubicBezTo>
                <a:cubicBezTo>
                  <a:pt x="3399025" y="4856820"/>
                  <a:pt x="3392778" y="4879182"/>
                  <a:pt x="3424151" y="4896778"/>
                </a:cubicBezTo>
                <a:cubicBezTo>
                  <a:pt x="3391847" y="4890714"/>
                  <a:pt x="3377527" y="4907292"/>
                  <a:pt x="3367355" y="4931722"/>
                </a:cubicBezTo>
                <a:cubicBezTo>
                  <a:pt x="3363654" y="4943709"/>
                  <a:pt x="3353035" y="4948300"/>
                  <a:pt x="3342416" y="4952891"/>
                </a:cubicBezTo>
                <a:cubicBezTo>
                  <a:pt x="3313329" y="4966210"/>
                  <a:pt x="3308933" y="4982578"/>
                  <a:pt x="3329687" y="5004766"/>
                </a:cubicBezTo>
                <a:cubicBezTo>
                  <a:pt x="3340294" y="5017244"/>
                  <a:pt x="3335214" y="5020924"/>
                  <a:pt x="3322521" y="5021589"/>
                </a:cubicBezTo>
                <a:cubicBezTo>
                  <a:pt x="3305903" y="5024323"/>
                  <a:pt x="3294129" y="5030526"/>
                  <a:pt x="3293421" y="5051977"/>
                </a:cubicBezTo>
                <a:cubicBezTo>
                  <a:pt x="3301730" y="5050611"/>
                  <a:pt x="3308425" y="5048087"/>
                  <a:pt x="3313964" y="5047176"/>
                </a:cubicBezTo>
                <a:cubicBezTo>
                  <a:pt x="3327812" y="5044898"/>
                  <a:pt x="3335885" y="5050681"/>
                  <a:pt x="3335414" y="5064982"/>
                </a:cubicBezTo>
                <a:cubicBezTo>
                  <a:pt x="3336097" y="5077670"/>
                  <a:pt x="3331477" y="5084119"/>
                  <a:pt x="3318324" y="5082016"/>
                </a:cubicBezTo>
                <a:cubicBezTo>
                  <a:pt x="3289708" y="5081034"/>
                  <a:pt x="3266161" y="5093441"/>
                  <a:pt x="3242153" y="5103079"/>
                </a:cubicBezTo>
                <a:cubicBezTo>
                  <a:pt x="3226454" y="5111350"/>
                  <a:pt x="3213985" y="5121935"/>
                  <a:pt x="3208433" y="5139916"/>
                </a:cubicBezTo>
                <a:cubicBezTo>
                  <a:pt x="3202882" y="5157897"/>
                  <a:pt x="3192487" y="5172407"/>
                  <a:pt x="3180477" y="5185761"/>
                </a:cubicBezTo>
                <a:cubicBezTo>
                  <a:pt x="3165697" y="5199570"/>
                  <a:pt x="3151377" y="5216149"/>
                  <a:pt x="3155054" y="5238300"/>
                </a:cubicBezTo>
                <a:cubicBezTo>
                  <a:pt x="3157576" y="5262065"/>
                  <a:pt x="3146957" y="5266656"/>
                  <a:pt x="3127569" y="5269845"/>
                </a:cubicBezTo>
                <a:cubicBezTo>
                  <a:pt x="3103102" y="5276714"/>
                  <a:pt x="3096172" y="5286388"/>
                  <a:pt x="3100308" y="5311309"/>
                </a:cubicBezTo>
                <a:cubicBezTo>
                  <a:pt x="3100072" y="5318459"/>
                  <a:pt x="3102606" y="5325154"/>
                  <a:pt x="3103525" y="5330692"/>
                </a:cubicBezTo>
                <a:cubicBezTo>
                  <a:pt x="3107202" y="5352844"/>
                  <a:pt x="3100036" y="5369668"/>
                  <a:pt x="3085716" y="5386246"/>
                </a:cubicBezTo>
                <a:cubicBezTo>
                  <a:pt x="3073706" y="5399600"/>
                  <a:pt x="3058939" y="5396340"/>
                  <a:pt x="3044171" y="5393080"/>
                </a:cubicBezTo>
                <a:cubicBezTo>
                  <a:pt x="3025019" y="5389119"/>
                  <a:pt x="2998242" y="5399212"/>
                  <a:pt x="2996615" y="5415125"/>
                </a:cubicBezTo>
                <a:cubicBezTo>
                  <a:pt x="2991052" y="5450175"/>
                  <a:pt x="2968199" y="5458201"/>
                  <a:pt x="2943036" y="5469452"/>
                </a:cubicBezTo>
                <a:cubicBezTo>
                  <a:pt x="2937957" y="5473131"/>
                  <a:pt x="2933337" y="5479581"/>
                  <a:pt x="2928257" y="5483261"/>
                </a:cubicBezTo>
                <a:cubicBezTo>
                  <a:pt x="2904237" y="5509968"/>
                  <a:pt x="2894749" y="5547087"/>
                  <a:pt x="2868420" y="5577019"/>
                </a:cubicBezTo>
                <a:cubicBezTo>
                  <a:pt x="2887347" y="5571061"/>
                  <a:pt x="2900500" y="5573164"/>
                  <a:pt x="2915727" y="5579193"/>
                </a:cubicBezTo>
                <a:cubicBezTo>
                  <a:pt x="2921726" y="5581051"/>
                  <a:pt x="2928185" y="5585678"/>
                  <a:pt x="2934879" y="5583155"/>
                </a:cubicBezTo>
                <a:cubicBezTo>
                  <a:pt x="2943188" y="5581788"/>
                  <a:pt x="2951956" y="5583190"/>
                  <a:pt x="2952180" y="5593109"/>
                </a:cubicBezTo>
                <a:cubicBezTo>
                  <a:pt x="2952404" y="5603028"/>
                  <a:pt x="2947324" y="5606708"/>
                  <a:pt x="2939015" y="5608075"/>
                </a:cubicBezTo>
                <a:cubicBezTo>
                  <a:pt x="2927936" y="5609898"/>
                  <a:pt x="2918013" y="5610108"/>
                  <a:pt x="2906935" y="5611930"/>
                </a:cubicBezTo>
                <a:cubicBezTo>
                  <a:pt x="2897011" y="5612140"/>
                  <a:pt x="2895160" y="5618133"/>
                  <a:pt x="2900923" y="5627141"/>
                </a:cubicBezTo>
                <a:cubicBezTo>
                  <a:pt x="2905072" y="5634993"/>
                  <a:pt x="2911531" y="5639619"/>
                  <a:pt x="2911754" y="5649539"/>
                </a:cubicBezTo>
                <a:cubicBezTo>
                  <a:pt x="2909879" y="5689672"/>
                  <a:pt x="2883550" y="5719604"/>
                  <a:pt x="2844775" y="5725982"/>
                </a:cubicBezTo>
                <a:cubicBezTo>
                  <a:pt x="2835311" y="5728961"/>
                  <a:pt x="2824232" y="5730783"/>
                  <a:pt x="2813153" y="5732605"/>
                </a:cubicBezTo>
                <a:cubicBezTo>
                  <a:pt x="2819612" y="5737232"/>
                  <a:pt x="2826070" y="5741859"/>
                  <a:pt x="2833684" y="5744873"/>
                </a:cubicBezTo>
                <a:cubicBezTo>
                  <a:pt x="2848215" y="5755284"/>
                  <a:pt x="2847980" y="5762434"/>
                  <a:pt x="2835510" y="5773019"/>
                </a:cubicBezTo>
                <a:lnTo>
                  <a:pt x="2829076" y="5778636"/>
                </a:lnTo>
                <a:lnTo>
                  <a:pt x="2762510" y="5778636"/>
                </a:lnTo>
                <a:lnTo>
                  <a:pt x="2751973" y="5766848"/>
                </a:lnTo>
                <a:lnTo>
                  <a:pt x="2752608" y="5778636"/>
                </a:lnTo>
                <a:lnTo>
                  <a:pt x="0" y="5778636"/>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fa-IR" dirty="0" smtClean="0"/>
              <a:t>ة</a:t>
            </a:r>
            <a:endParaRPr lang="en-US" dirty="0"/>
          </a:p>
        </p:txBody>
      </p:sp>
      <p:sp>
        <p:nvSpPr>
          <p:cNvPr id="5" name="TextBox 4">
            <a:extLst>
              <a:ext uri="{FF2B5EF4-FFF2-40B4-BE49-F238E27FC236}">
                <a16:creationId xmlns:a16="http://schemas.microsoft.com/office/drawing/2014/main" id="{010943A8-5F89-4A77-AF0F-CF685F8FC995}"/>
              </a:ext>
            </a:extLst>
          </p:cNvPr>
          <p:cNvSpPr txBox="1"/>
          <p:nvPr/>
        </p:nvSpPr>
        <p:spPr>
          <a:xfrm>
            <a:off x="635726" y="4968766"/>
            <a:ext cx="5355771" cy="1661993"/>
          </a:xfrm>
          <a:prstGeom prst="rect">
            <a:avLst/>
          </a:prstGeom>
          <a:noFill/>
        </p:spPr>
        <p:txBody>
          <a:bodyPr wrap="square" lIns="36000" tIns="0" rIns="36000" bIns="0" rtlCol="0" anchor="ctr">
            <a:spAutoFit/>
          </a:bodyPr>
          <a:lstStyle/>
          <a:p>
            <a:r>
              <a:rPr lang="fa-IR" altLang="ko-KR" sz="5400" b="1" dirty="0">
                <a:solidFill>
                  <a:schemeClr val="bg1"/>
                </a:solidFill>
                <a:cs typeface="B Titr" panose="00000700000000000000" pitchFamily="2" charset="-78"/>
              </a:rPr>
              <a:t>سپاس از توجهتان</a:t>
            </a:r>
            <a:endParaRPr lang="ko-KR" altLang="en-US" sz="5400" b="1" dirty="0">
              <a:solidFill>
                <a:schemeClr val="bg1"/>
              </a:solidFill>
              <a:cs typeface="B Titr" panose="00000700000000000000" pitchFamily="2" charset="-78"/>
            </a:endParaRPr>
          </a:p>
        </p:txBody>
      </p:sp>
    </p:spTree>
    <p:extLst>
      <p:ext uri="{BB962C8B-B14F-4D97-AF65-F5344CB8AC3E}">
        <p14:creationId xmlns:p14="http://schemas.microsoft.com/office/powerpoint/2010/main" val="140433950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Pentagon 10"/>
          <p:cNvSpPr/>
          <p:nvPr/>
        </p:nvSpPr>
        <p:spPr>
          <a:xfrm rot="10800000" flipV="1">
            <a:off x="4297187" y="0"/>
            <a:ext cx="7952870" cy="6915151"/>
          </a:xfrm>
          <a:custGeom>
            <a:avLst/>
            <a:gdLst>
              <a:gd name="connsiteX0" fmla="*/ 0 w 2075492"/>
              <a:gd name="connsiteY0" fmla="*/ 0 h 6858001"/>
              <a:gd name="connsiteX1" fmla="*/ 1024774 w 2075492"/>
              <a:gd name="connsiteY1" fmla="*/ 0 h 6858001"/>
              <a:gd name="connsiteX2" fmla="*/ 2075492 w 2075492"/>
              <a:gd name="connsiteY2" fmla="*/ 3429001 h 6858001"/>
              <a:gd name="connsiteX3" fmla="*/ 1024774 w 2075492"/>
              <a:gd name="connsiteY3" fmla="*/ 6858001 h 6858001"/>
              <a:gd name="connsiteX4" fmla="*/ 0 w 2075492"/>
              <a:gd name="connsiteY4" fmla="*/ 6858001 h 6858001"/>
              <a:gd name="connsiteX5" fmla="*/ 0 w 2075492"/>
              <a:gd name="connsiteY5" fmla="*/ 0 h 6858001"/>
              <a:gd name="connsiteX0" fmla="*/ 0 w 2090006"/>
              <a:gd name="connsiteY0" fmla="*/ 0 h 6858001"/>
              <a:gd name="connsiteX1" fmla="*/ 1024774 w 2090006"/>
              <a:gd name="connsiteY1" fmla="*/ 0 h 6858001"/>
              <a:gd name="connsiteX2" fmla="*/ 2090006 w 2090006"/>
              <a:gd name="connsiteY2" fmla="*/ 4677230 h 6858001"/>
              <a:gd name="connsiteX3" fmla="*/ 1024774 w 2090006"/>
              <a:gd name="connsiteY3" fmla="*/ 6858001 h 6858001"/>
              <a:gd name="connsiteX4" fmla="*/ 0 w 2090006"/>
              <a:gd name="connsiteY4" fmla="*/ 6858001 h 6858001"/>
              <a:gd name="connsiteX5" fmla="*/ 0 w 2090006"/>
              <a:gd name="connsiteY5" fmla="*/ 0 h 6858001"/>
              <a:gd name="connsiteX0" fmla="*/ 0 w 1785206"/>
              <a:gd name="connsiteY0" fmla="*/ 0 h 6858001"/>
              <a:gd name="connsiteX1" fmla="*/ 1024774 w 1785206"/>
              <a:gd name="connsiteY1" fmla="*/ 0 h 6858001"/>
              <a:gd name="connsiteX2" fmla="*/ 1785206 w 1785206"/>
              <a:gd name="connsiteY2" fmla="*/ 5515430 h 6858001"/>
              <a:gd name="connsiteX3" fmla="*/ 1024774 w 1785206"/>
              <a:gd name="connsiteY3" fmla="*/ 6858001 h 6858001"/>
              <a:gd name="connsiteX4" fmla="*/ 0 w 1785206"/>
              <a:gd name="connsiteY4" fmla="*/ 6858001 h 6858001"/>
              <a:gd name="connsiteX5" fmla="*/ 0 w 1785206"/>
              <a:gd name="connsiteY5" fmla="*/ 0 h 6858001"/>
              <a:gd name="connsiteX0" fmla="*/ 0 w 7004753"/>
              <a:gd name="connsiteY0" fmla="*/ 0 h 6858001"/>
              <a:gd name="connsiteX1" fmla="*/ 1024774 w 7004753"/>
              <a:gd name="connsiteY1" fmla="*/ 0 h 6858001"/>
              <a:gd name="connsiteX2" fmla="*/ 7004753 w 7004753"/>
              <a:gd name="connsiteY2" fmla="*/ 3610430 h 6858001"/>
              <a:gd name="connsiteX3" fmla="*/ 1024774 w 7004753"/>
              <a:gd name="connsiteY3" fmla="*/ 6858001 h 6858001"/>
              <a:gd name="connsiteX4" fmla="*/ 0 w 7004753"/>
              <a:gd name="connsiteY4" fmla="*/ 6858001 h 6858001"/>
              <a:gd name="connsiteX5" fmla="*/ 0 w 7004753"/>
              <a:gd name="connsiteY5" fmla="*/ 0 h 6858001"/>
              <a:gd name="connsiteX0" fmla="*/ 0 w 7004753"/>
              <a:gd name="connsiteY0" fmla="*/ 0 h 6915151"/>
              <a:gd name="connsiteX1" fmla="*/ 1024774 w 7004753"/>
              <a:gd name="connsiteY1" fmla="*/ 0 h 6915151"/>
              <a:gd name="connsiteX2" fmla="*/ 7004753 w 7004753"/>
              <a:gd name="connsiteY2" fmla="*/ 3610430 h 6915151"/>
              <a:gd name="connsiteX3" fmla="*/ 6341278 w 7004753"/>
              <a:gd name="connsiteY3" fmla="*/ 6915151 h 6915151"/>
              <a:gd name="connsiteX4" fmla="*/ 0 w 7004753"/>
              <a:gd name="connsiteY4" fmla="*/ 6858001 h 6915151"/>
              <a:gd name="connsiteX5" fmla="*/ 0 w 7004753"/>
              <a:gd name="connsiteY5" fmla="*/ 0 h 6915151"/>
              <a:gd name="connsiteX0" fmla="*/ 0 w 6746200"/>
              <a:gd name="connsiteY0" fmla="*/ 0 h 6915151"/>
              <a:gd name="connsiteX1" fmla="*/ 1024774 w 6746200"/>
              <a:gd name="connsiteY1" fmla="*/ 0 h 6915151"/>
              <a:gd name="connsiteX2" fmla="*/ 6746200 w 6746200"/>
              <a:gd name="connsiteY2" fmla="*/ 5134430 h 6915151"/>
              <a:gd name="connsiteX3" fmla="*/ 6341278 w 6746200"/>
              <a:gd name="connsiteY3" fmla="*/ 6915151 h 6915151"/>
              <a:gd name="connsiteX4" fmla="*/ 0 w 6746200"/>
              <a:gd name="connsiteY4" fmla="*/ 6858001 h 6915151"/>
              <a:gd name="connsiteX5" fmla="*/ 0 w 6746200"/>
              <a:gd name="connsiteY5" fmla="*/ 0 h 6915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46200" h="6915151">
                <a:moveTo>
                  <a:pt x="0" y="0"/>
                </a:moveTo>
                <a:lnTo>
                  <a:pt x="1024774" y="0"/>
                </a:lnTo>
                <a:lnTo>
                  <a:pt x="6746200" y="5134430"/>
                </a:lnTo>
                <a:lnTo>
                  <a:pt x="6341278" y="6915151"/>
                </a:lnTo>
                <a:lnTo>
                  <a:pt x="0" y="6858001"/>
                </a:lnTo>
                <a:lnTo>
                  <a:pt x="0" y="0"/>
                </a:lnTo>
                <a:close/>
              </a:path>
            </a:pathLst>
          </a:custGeom>
          <a:solidFill>
            <a:schemeClr val="bg1">
              <a:lumMod val="95000"/>
              <a:alpha val="12000"/>
            </a:schemeClr>
          </a:solidFill>
          <a:ln w="12700" cap="flat" cmpd="sng" algn="ctr">
            <a:noFill/>
            <a:prstDash val="solid"/>
            <a:miter lim="800000"/>
          </a:ln>
          <a:effectLst>
            <a:outerShdw blurRad="50800" dist="38100" dir="13500000" algn="b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entury Schoolbook"/>
              <a:ea typeface="+mn-ea"/>
              <a:cs typeface="B Nazanin"/>
            </a:endParaRPr>
          </a:p>
        </p:txBody>
      </p:sp>
      <p:sp>
        <p:nvSpPr>
          <p:cNvPr id="16" name="Pentagon 10"/>
          <p:cNvSpPr/>
          <p:nvPr/>
        </p:nvSpPr>
        <p:spPr>
          <a:xfrm rot="10800000">
            <a:off x="10382249" y="-411753"/>
            <a:ext cx="1827893" cy="7269752"/>
          </a:xfrm>
          <a:custGeom>
            <a:avLst/>
            <a:gdLst>
              <a:gd name="connsiteX0" fmla="*/ 0 w 2075492"/>
              <a:gd name="connsiteY0" fmla="*/ 0 h 6858001"/>
              <a:gd name="connsiteX1" fmla="*/ 1024774 w 2075492"/>
              <a:gd name="connsiteY1" fmla="*/ 0 h 6858001"/>
              <a:gd name="connsiteX2" fmla="*/ 2075492 w 2075492"/>
              <a:gd name="connsiteY2" fmla="*/ 3429001 h 6858001"/>
              <a:gd name="connsiteX3" fmla="*/ 1024774 w 2075492"/>
              <a:gd name="connsiteY3" fmla="*/ 6858001 h 6858001"/>
              <a:gd name="connsiteX4" fmla="*/ 0 w 2075492"/>
              <a:gd name="connsiteY4" fmla="*/ 6858001 h 6858001"/>
              <a:gd name="connsiteX5" fmla="*/ 0 w 2075492"/>
              <a:gd name="connsiteY5" fmla="*/ 0 h 6858001"/>
              <a:gd name="connsiteX0" fmla="*/ 0 w 2090006"/>
              <a:gd name="connsiteY0" fmla="*/ 0 h 6858001"/>
              <a:gd name="connsiteX1" fmla="*/ 1024774 w 2090006"/>
              <a:gd name="connsiteY1" fmla="*/ 0 h 6858001"/>
              <a:gd name="connsiteX2" fmla="*/ 2090006 w 2090006"/>
              <a:gd name="connsiteY2" fmla="*/ 4677230 h 6858001"/>
              <a:gd name="connsiteX3" fmla="*/ 1024774 w 2090006"/>
              <a:gd name="connsiteY3" fmla="*/ 6858001 h 6858001"/>
              <a:gd name="connsiteX4" fmla="*/ 0 w 2090006"/>
              <a:gd name="connsiteY4" fmla="*/ 6858001 h 6858001"/>
              <a:gd name="connsiteX5" fmla="*/ 0 w 2090006"/>
              <a:gd name="connsiteY5" fmla="*/ 0 h 6858001"/>
              <a:gd name="connsiteX0" fmla="*/ 0 w 1785206"/>
              <a:gd name="connsiteY0" fmla="*/ 0 h 6858001"/>
              <a:gd name="connsiteX1" fmla="*/ 1024774 w 1785206"/>
              <a:gd name="connsiteY1" fmla="*/ 0 h 6858001"/>
              <a:gd name="connsiteX2" fmla="*/ 1785206 w 1785206"/>
              <a:gd name="connsiteY2" fmla="*/ 5515430 h 6858001"/>
              <a:gd name="connsiteX3" fmla="*/ 1024774 w 1785206"/>
              <a:gd name="connsiteY3" fmla="*/ 6858001 h 6858001"/>
              <a:gd name="connsiteX4" fmla="*/ 0 w 1785206"/>
              <a:gd name="connsiteY4" fmla="*/ 6858001 h 6858001"/>
              <a:gd name="connsiteX5" fmla="*/ 0 w 1785206"/>
              <a:gd name="connsiteY5" fmla="*/ 0 h 6858001"/>
              <a:gd name="connsiteX0" fmla="*/ 0 w 1686710"/>
              <a:gd name="connsiteY0" fmla="*/ 0 h 6858001"/>
              <a:gd name="connsiteX1" fmla="*/ 1024774 w 1686710"/>
              <a:gd name="connsiteY1" fmla="*/ 0 h 6858001"/>
              <a:gd name="connsiteX2" fmla="*/ 1686710 w 1686710"/>
              <a:gd name="connsiteY2" fmla="*/ 6056664 h 6858001"/>
              <a:gd name="connsiteX3" fmla="*/ 1024774 w 1686710"/>
              <a:gd name="connsiteY3" fmla="*/ 6858001 h 6858001"/>
              <a:gd name="connsiteX4" fmla="*/ 0 w 1686710"/>
              <a:gd name="connsiteY4" fmla="*/ 6858001 h 6858001"/>
              <a:gd name="connsiteX5" fmla="*/ 0 w 1686710"/>
              <a:gd name="connsiteY5"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6710" h="6858001">
                <a:moveTo>
                  <a:pt x="0" y="0"/>
                </a:moveTo>
                <a:lnTo>
                  <a:pt x="1024774" y="0"/>
                </a:lnTo>
                <a:lnTo>
                  <a:pt x="1686710" y="6056664"/>
                </a:lnTo>
                <a:lnTo>
                  <a:pt x="1024774" y="6858001"/>
                </a:lnTo>
                <a:lnTo>
                  <a:pt x="0" y="6858001"/>
                </a:lnTo>
                <a:lnTo>
                  <a:pt x="0" y="0"/>
                </a:lnTo>
                <a:close/>
              </a:path>
            </a:pathLst>
          </a:custGeom>
          <a:solidFill>
            <a:schemeClr val="tx1">
              <a:lumMod val="95000"/>
              <a:lumOff val="5000"/>
            </a:schemeClr>
          </a:solidFill>
          <a:ln w="12700" cap="flat" cmpd="sng" algn="ctr">
            <a:noFill/>
            <a:prstDash val="solid"/>
            <a:miter lim="800000"/>
          </a:ln>
          <a:effectLst>
            <a:outerShdw blurRad="50800" dist="38100" dir="13500000" algn="b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entury Schoolbook"/>
              <a:ea typeface="+mn-ea"/>
              <a:cs typeface="B Nazanin"/>
            </a:endParaRPr>
          </a:p>
        </p:txBody>
      </p:sp>
      <p:sp>
        <p:nvSpPr>
          <p:cNvPr id="17" name="Pentagon 10"/>
          <p:cNvSpPr/>
          <p:nvPr/>
        </p:nvSpPr>
        <p:spPr>
          <a:xfrm rot="10800000">
            <a:off x="9982200" y="-2"/>
            <a:ext cx="2247900" cy="6858001"/>
          </a:xfrm>
          <a:custGeom>
            <a:avLst/>
            <a:gdLst>
              <a:gd name="connsiteX0" fmla="*/ 0 w 2075492"/>
              <a:gd name="connsiteY0" fmla="*/ 0 h 6858001"/>
              <a:gd name="connsiteX1" fmla="*/ 1024774 w 2075492"/>
              <a:gd name="connsiteY1" fmla="*/ 0 h 6858001"/>
              <a:gd name="connsiteX2" fmla="*/ 2075492 w 2075492"/>
              <a:gd name="connsiteY2" fmla="*/ 3429001 h 6858001"/>
              <a:gd name="connsiteX3" fmla="*/ 1024774 w 2075492"/>
              <a:gd name="connsiteY3" fmla="*/ 6858001 h 6858001"/>
              <a:gd name="connsiteX4" fmla="*/ 0 w 2075492"/>
              <a:gd name="connsiteY4" fmla="*/ 6858001 h 6858001"/>
              <a:gd name="connsiteX5" fmla="*/ 0 w 2075492"/>
              <a:gd name="connsiteY5" fmla="*/ 0 h 6858001"/>
              <a:gd name="connsiteX0" fmla="*/ 0 w 2090006"/>
              <a:gd name="connsiteY0" fmla="*/ 0 h 6858001"/>
              <a:gd name="connsiteX1" fmla="*/ 1024774 w 2090006"/>
              <a:gd name="connsiteY1" fmla="*/ 0 h 6858001"/>
              <a:gd name="connsiteX2" fmla="*/ 2090006 w 2090006"/>
              <a:gd name="connsiteY2" fmla="*/ 4677230 h 6858001"/>
              <a:gd name="connsiteX3" fmla="*/ 1024774 w 2090006"/>
              <a:gd name="connsiteY3" fmla="*/ 6858001 h 6858001"/>
              <a:gd name="connsiteX4" fmla="*/ 0 w 2090006"/>
              <a:gd name="connsiteY4" fmla="*/ 6858001 h 6858001"/>
              <a:gd name="connsiteX5" fmla="*/ 0 w 2090006"/>
              <a:gd name="connsiteY5" fmla="*/ 0 h 6858001"/>
              <a:gd name="connsiteX0" fmla="*/ 0 w 1785206"/>
              <a:gd name="connsiteY0" fmla="*/ 0 h 6858001"/>
              <a:gd name="connsiteX1" fmla="*/ 1024774 w 1785206"/>
              <a:gd name="connsiteY1" fmla="*/ 0 h 6858001"/>
              <a:gd name="connsiteX2" fmla="*/ 1785206 w 1785206"/>
              <a:gd name="connsiteY2" fmla="*/ 5515430 h 6858001"/>
              <a:gd name="connsiteX3" fmla="*/ 1024774 w 1785206"/>
              <a:gd name="connsiteY3" fmla="*/ 6858001 h 6858001"/>
              <a:gd name="connsiteX4" fmla="*/ 0 w 1785206"/>
              <a:gd name="connsiteY4" fmla="*/ 6858001 h 6858001"/>
              <a:gd name="connsiteX5" fmla="*/ 0 w 1785206"/>
              <a:gd name="connsiteY5" fmla="*/ 0 h 6858001"/>
              <a:gd name="connsiteX0" fmla="*/ 0 w 1785206"/>
              <a:gd name="connsiteY0" fmla="*/ 19050 h 6877051"/>
              <a:gd name="connsiteX1" fmla="*/ 814699 w 1785206"/>
              <a:gd name="connsiteY1" fmla="*/ 0 h 6877051"/>
              <a:gd name="connsiteX2" fmla="*/ 1785206 w 1785206"/>
              <a:gd name="connsiteY2" fmla="*/ 5534480 h 6877051"/>
              <a:gd name="connsiteX3" fmla="*/ 1024774 w 1785206"/>
              <a:gd name="connsiteY3" fmla="*/ 6877051 h 6877051"/>
              <a:gd name="connsiteX4" fmla="*/ 0 w 1785206"/>
              <a:gd name="connsiteY4" fmla="*/ 6877051 h 6877051"/>
              <a:gd name="connsiteX5" fmla="*/ 0 w 1785206"/>
              <a:gd name="connsiteY5" fmla="*/ 19050 h 6877051"/>
              <a:gd name="connsiteX0" fmla="*/ 0 w 1785206"/>
              <a:gd name="connsiteY0" fmla="*/ 76200 h 6934201"/>
              <a:gd name="connsiteX1" fmla="*/ 1089412 w 1785206"/>
              <a:gd name="connsiteY1" fmla="*/ 0 h 6934201"/>
              <a:gd name="connsiteX2" fmla="*/ 1785206 w 1785206"/>
              <a:gd name="connsiteY2" fmla="*/ 5591630 h 6934201"/>
              <a:gd name="connsiteX3" fmla="*/ 1024774 w 1785206"/>
              <a:gd name="connsiteY3" fmla="*/ 6934201 h 6934201"/>
              <a:gd name="connsiteX4" fmla="*/ 0 w 1785206"/>
              <a:gd name="connsiteY4" fmla="*/ 6934201 h 6934201"/>
              <a:gd name="connsiteX5" fmla="*/ 0 w 1785206"/>
              <a:gd name="connsiteY5" fmla="*/ 76200 h 6934201"/>
              <a:gd name="connsiteX0" fmla="*/ 0 w 1785206"/>
              <a:gd name="connsiteY0" fmla="*/ 114300 h 6972301"/>
              <a:gd name="connsiteX1" fmla="*/ 801963 w 1785206"/>
              <a:gd name="connsiteY1" fmla="*/ 0 h 6972301"/>
              <a:gd name="connsiteX2" fmla="*/ 1785206 w 1785206"/>
              <a:gd name="connsiteY2" fmla="*/ 5629730 h 6972301"/>
              <a:gd name="connsiteX3" fmla="*/ 1024774 w 1785206"/>
              <a:gd name="connsiteY3" fmla="*/ 6972301 h 6972301"/>
              <a:gd name="connsiteX4" fmla="*/ 0 w 1785206"/>
              <a:gd name="connsiteY4" fmla="*/ 6972301 h 6972301"/>
              <a:gd name="connsiteX5" fmla="*/ 0 w 1785206"/>
              <a:gd name="connsiteY5" fmla="*/ 114300 h 6972301"/>
              <a:gd name="connsiteX0" fmla="*/ 0 w 1785206"/>
              <a:gd name="connsiteY0" fmla="*/ 0 h 6858001"/>
              <a:gd name="connsiteX1" fmla="*/ 786834 w 1785206"/>
              <a:gd name="connsiteY1" fmla="*/ 19050 h 6858001"/>
              <a:gd name="connsiteX2" fmla="*/ 1785206 w 1785206"/>
              <a:gd name="connsiteY2" fmla="*/ 5515430 h 6858001"/>
              <a:gd name="connsiteX3" fmla="*/ 1024774 w 1785206"/>
              <a:gd name="connsiteY3" fmla="*/ 6858001 h 6858001"/>
              <a:gd name="connsiteX4" fmla="*/ 0 w 1785206"/>
              <a:gd name="connsiteY4" fmla="*/ 6858001 h 6858001"/>
              <a:gd name="connsiteX5" fmla="*/ 0 w 1785206"/>
              <a:gd name="connsiteY5" fmla="*/ 0 h 6858001"/>
              <a:gd name="connsiteX0" fmla="*/ 0 w 1785206"/>
              <a:gd name="connsiteY0" fmla="*/ 0 h 6858001"/>
              <a:gd name="connsiteX1" fmla="*/ 877608 w 1785206"/>
              <a:gd name="connsiteY1" fmla="*/ 19050 h 6858001"/>
              <a:gd name="connsiteX2" fmla="*/ 1785206 w 1785206"/>
              <a:gd name="connsiteY2" fmla="*/ 5515430 h 6858001"/>
              <a:gd name="connsiteX3" fmla="*/ 1024774 w 1785206"/>
              <a:gd name="connsiteY3" fmla="*/ 6858001 h 6858001"/>
              <a:gd name="connsiteX4" fmla="*/ 0 w 1785206"/>
              <a:gd name="connsiteY4" fmla="*/ 6858001 h 6858001"/>
              <a:gd name="connsiteX5" fmla="*/ 0 w 1785206"/>
              <a:gd name="connsiteY5"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5206" h="6858001">
                <a:moveTo>
                  <a:pt x="0" y="0"/>
                </a:moveTo>
                <a:lnTo>
                  <a:pt x="877608" y="19050"/>
                </a:lnTo>
                <a:lnTo>
                  <a:pt x="1785206" y="5515430"/>
                </a:lnTo>
                <a:lnTo>
                  <a:pt x="1024774" y="6858001"/>
                </a:lnTo>
                <a:lnTo>
                  <a:pt x="0" y="6858001"/>
                </a:lnTo>
                <a:lnTo>
                  <a:pt x="0" y="0"/>
                </a:lnTo>
                <a:close/>
              </a:path>
            </a:pathLst>
          </a:custGeom>
          <a:solidFill>
            <a:srgbClr val="225974">
              <a:alpha val="54000"/>
            </a:srgbClr>
          </a:solidFill>
          <a:ln w="12700" cap="flat" cmpd="sng" algn="ctr">
            <a:noFill/>
            <a:prstDash val="solid"/>
            <a:miter lim="800000"/>
          </a:ln>
          <a:effectLst>
            <a:outerShdw blurRad="50800" dist="38100" dir="13500000" algn="b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entury Schoolbook"/>
              <a:ea typeface="+mn-ea"/>
              <a:cs typeface="B Nazanin"/>
            </a:endParaRPr>
          </a:p>
        </p:txBody>
      </p:sp>
      <p:sp>
        <p:nvSpPr>
          <p:cNvPr id="15" name="Pentagon 10"/>
          <p:cNvSpPr/>
          <p:nvPr/>
        </p:nvSpPr>
        <p:spPr>
          <a:xfrm rot="10800000" flipH="1" flipV="1">
            <a:off x="-7483" y="-426266"/>
            <a:ext cx="1693507" cy="7284266"/>
          </a:xfrm>
          <a:custGeom>
            <a:avLst/>
            <a:gdLst>
              <a:gd name="connsiteX0" fmla="*/ 0 w 2075492"/>
              <a:gd name="connsiteY0" fmla="*/ 0 h 6858001"/>
              <a:gd name="connsiteX1" fmla="*/ 1024774 w 2075492"/>
              <a:gd name="connsiteY1" fmla="*/ 0 h 6858001"/>
              <a:gd name="connsiteX2" fmla="*/ 2075492 w 2075492"/>
              <a:gd name="connsiteY2" fmla="*/ 3429001 h 6858001"/>
              <a:gd name="connsiteX3" fmla="*/ 1024774 w 2075492"/>
              <a:gd name="connsiteY3" fmla="*/ 6858001 h 6858001"/>
              <a:gd name="connsiteX4" fmla="*/ 0 w 2075492"/>
              <a:gd name="connsiteY4" fmla="*/ 6858001 h 6858001"/>
              <a:gd name="connsiteX5" fmla="*/ 0 w 2075492"/>
              <a:gd name="connsiteY5" fmla="*/ 0 h 6858001"/>
              <a:gd name="connsiteX0" fmla="*/ 0 w 2090006"/>
              <a:gd name="connsiteY0" fmla="*/ 0 h 6858001"/>
              <a:gd name="connsiteX1" fmla="*/ 1024774 w 2090006"/>
              <a:gd name="connsiteY1" fmla="*/ 0 h 6858001"/>
              <a:gd name="connsiteX2" fmla="*/ 2090006 w 2090006"/>
              <a:gd name="connsiteY2" fmla="*/ 4677230 h 6858001"/>
              <a:gd name="connsiteX3" fmla="*/ 1024774 w 2090006"/>
              <a:gd name="connsiteY3" fmla="*/ 6858001 h 6858001"/>
              <a:gd name="connsiteX4" fmla="*/ 0 w 2090006"/>
              <a:gd name="connsiteY4" fmla="*/ 6858001 h 6858001"/>
              <a:gd name="connsiteX5" fmla="*/ 0 w 2090006"/>
              <a:gd name="connsiteY5" fmla="*/ 0 h 6858001"/>
              <a:gd name="connsiteX0" fmla="*/ 0 w 1785206"/>
              <a:gd name="connsiteY0" fmla="*/ 0 h 6858001"/>
              <a:gd name="connsiteX1" fmla="*/ 1024774 w 1785206"/>
              <a:gd name="connsiteY1" fmla="*/ 0 h 6858001"/>
              <a:gd name="connsiteX2" fmla="*/ 1785206 w 1785206"/>
              <a:gd name="connsiteY2" fmla="*/ 5515430 h 6858001"/>
              <a:gd name="connsiteX3" fmla="*/ 1024774 w 1785206"/>
              <a:gd name="connsiteY3" fmla="*/ 6858001 h 6858001"/>
              <a:gd name="connsiteX4" fmla="*/ 0 w 1785206"/>
              <a:gd name="connsiteY4" fmla="*/ 6858001 h 6858001"/>
              <a:gd name="connsiteX5" fmla="*/ 0 w 1785206"/>
              <a:gd name="connsiteY5" fmla="*/ 0 h 6858001"/>
              <a:gd name="connsiteX0" fmla="*/ 0 w 1686710"/>
              <a:gd name="connsiteY0" fmla="*/ 0 h 6858001"/>
              <a:gd name="connsiteX1" fmla="*/ 1024774 w 1686710"/>
              <a:gd name="connsiteY1" fmla="*/ 0 h 6858001"/>
              <a:gd name="connsiteX2" fmla="*/ 1686710 w 1686710"/>
              <a:gd name="connsiteY2" fmla="*/ 6056664 h 6858001"/>
              <a:gd name="connsiteX3" fmla="*/ 1024774 w 1686710"/>
              <a:gd name="connsiteY3" fmla="*/ 6858001 h 6858001"/>
              <a:gd name="connsiteX4" fmla="*/ 0 w 1686710"/>
              <a:gd name="connsiteY4" fmla="*/ 6858001 h 6858001"/>
              <a:gd name="connsiteX5" fmla="*/ 0 w 1686710"/>
              <a:gd name="connsiteY5" fmla="*/ 0 h 6858001"/>
              <a:gd name="connsiteX0" fmla="*/ 0 w 1686710"/>
              <a:gd name="connsiteY0" fmla="*/ 13692 h 6871693"/>
              <a:gd name="connsiteX1" fmla="*/ 199866 w 1686710"/>
              <a:gd name="connsiteY1" fmla="*/ 0 h 6871693"/>
              <a:gd name="connsiteX2" fmla="*/ 1686710 w 1686710"/>
              <a:gd name="connsiteY2" fmla="*/ 6070356 h 6871693"/>
              <a:gd name="connsiteX3" fmla="*/ 1024774 w 1686710"/>
              <a:gd name="connsiteY3" fmla="*/ 6871693 h 6871693"/>
              <a:gd name="connsiteX4" fmla="*/ 0 w 1686710"/>
              <a:gd name="connsiteY4" fmla="*/ 6871693 h 6871693"/>
              <a:gd name="connsiteX5" fmla="*/ 0 w 1686710"/>
              <a:gd name="connsiteY5" fmla="*/ 13692 h 687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6710" h="6871693">
                <a:moveTo>
                  <a:pt x="0" y="13692"/>
                </a:moveTo>
                <a:lnTo>
                  <a:pt x="199866" y="0"/>
                </a:lnTo>
                <a:lnTo>
                  <a:pt x="1686710" y="6070356"/>
                </a:lnTo>
                <a:lnTo>
                  <a:pt x="1024774" y="6871693"/>
                </a:lnTo>
                <a:lnTo>
                  <a:pt x="0" y="6871693"/>
                </a:lnTo>
                <a:lnTo>
                  <a:pt x="0" y="13692"/>
                </a:lnTo>
                <a:close/>
              </a:path>
            </a:pathLst>
          </a:custGeom>
          <a:solidFill>
            <a:schemeClr val="tx1">
              <a:lumMod val="95000"/>
              <a:lumOff val="5000"/>
            </a:schemeClr>
          </a:solidFill>
          <a:ln w="12700" cap="flat" cmpd="sng" algn="ctr">
            <a:noFill/>
            <a:prstDash val="solid"/>
            <a:miter lim="800000"/>
          </a:ln>
          <a:effectLst>
            <a:outerShdw blurRad="50800" dist="38100" dir="13500000" algn="b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entury Schoolbook"/>
              <a:ea typeface="+mn-ea"/>
              <a:cs typeface="B Nazanin"/>
            </a:endParaRPr>
          </a:p>
        </p:txBody>
      </p:sp>
      <p:sp>
        <p:nvSpPr>
          <p:cNvPr id="14" name="Pentagon 10"/>
          <p:cNvSpPr/>
          <p:nvPr/>
        </p:nvSpPr>
        <p:spPr>
          <a:xfrm rot="10800000" flipH="1" flipV="1">
            <a:off x="-27440" y="-43543"/>
            <a:ext cx="1792400" cy="6901544"/>
          </a:xfrm>
          <a:custGeom>
            <a:avLst/>
            <a:gdLst>
              <a:gd name="connsiteX0" fmla="*/ 0 w 2075492"/>
              <a:gd name="connsiteY0" fmla="*/ 0 h 6858001"/>
              <a:gd name="connsiteX1" fmla="*/ 1024774 w 2075492"/>
              <a:gd name="connsiteY1" fmla="*/ 0 h 6858001"/>
              <a:gd name="connsiteX2" fmla="*/ 2075492 w 2075492"/>
              <a:gd name="connsiteY2" fmla="*/ 3429001 h 6858001"/>
              <a:gd name="connsiteX3" fmla="*/ 1024774 w 2075492"/>
              <a:gd name="connsiteY3" fmla="*/ 6858001 h 6858001"/>
              <a:gd name="connsiteX4" fmla="*/ 0 w 2075492"/>
              <a:gd name="connsiteY4" fmla="*/ 6858001 h 6858001"/>
              <a:gd name="connsiteX5" fmla="*/ 0 w 2075492"/>
              <a:gd name="connsiteY5" fmla="*/ 0 h 6858001"/>
              <a:gd name="connsiteX0" fmla="*/ 0 w 2090006"/>
              <a:gd name="connsiteY0" fmla="*/ 0 h 6858001"/>
              <a:gd name="connsiteX1" fmla="*/ 1024774 w 2090006"/>
              <a:gd name="connsiteY1" fmla="*/ 0 h 6858001"/>
              <a:gd name="connsiteX2" fmla="*/ 2090006 w 2090006"/>
              <a:gd name="connsiteY2" fmla="*/ 4677230 h 6858001"/>
              <a:gd name="connsiteX3" fmla="*/ 1024774 w 2090006"/>
              <a:gd name="connsiteY3" fmla="*/ 6858001 h 6858001"/>
              <a:gd name="connsiteX4" fmla="*/ 0 w 2090006"/>
              <a:gd name="connsiteY4" fmla="*/ 6858001 h 6858001"/>
              <a:gd name="connsiteX5" fmla="*/ 0 w 2090006"/>
              <a:gd name="connsiteY5" fmla="*/ 0 h 6858001"/>
              <a:gd name="connsiteX0" fmla="*/ 0 w 1785206"/>
              <a:gd name="connsiteY0" fmla="*/ 0 h 6858001"/>
              <a:gd name="connsiteX1" fmla="*/ 1024774 w 1785206"/>
              <a:gd name="connsiteY1" fmla="*/ 0 h 6858001"/>
              <a:gd name="connsiteX2" fmla="*/ 1785206 w 1785206"/>
              <a:gd name="connsiteY2" fmla="*/ 5515430 h 6858001"/>
              <a:gd name="connsiteX3" fmla="*/ 1024774 w 1785206"/>
              <a:gd name="connsiteY3" fmla="*/ 6858001 h 6858001"/>
              <a:gd name="connsiteX4" fmla="*/ 0 w 1785206"/>
              <a:gd name="connsiteY4" fmla="*/ 6858001 h 6858001"/>
              <a:gd name="connsiteX5" fmla="*/ 0 w 1785206"/>
              <a:gd name="connsiteY5" fmla="*/ 0 h 6858001"/>
              <a:gd name="connsiteX0" fmla="*/ 0 w 1785206"/>
              <a:gd name="connsiteY0" fmla="*/ 43543 h 6901544"/>
              <a:gd name="connsiteX1" fmla="*/ 446107 w 1785206"/>
              <a:gd name="connsiteY1" fmla="*/ 0 h 6901544"/>
              <a:gd name="connsiteX2" fmla="*/ 1785206 w 1785206"/>
              <a:gd name="connsiteY2" fmla="*/ 5558973 h 6901544"/>
              <a:gd name="connsiteX3" fmla="*/ 1024774 w 1785206"/>
              <a:gd name="connsiteY3" fmla="*/ 6901544 h 6901544"/>
              <a:gd name="connsiteX4" fmla="*/ 0 w 1785206"/>
              <a:gd name="connsiteY4" fmla="*/ 6901544 h 6901544"/>
              <a:gd name="connsiteX5" fmla="*/ 0 w 1785206"/>
              <a:gd name="connsiteY5" fmla="*/ 43543 h 6901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5206" h="6901544">
                <a:moveTo>
                  <a:pt x="0" y="43543"/>
                </a:moveTo>
                <a:lnTo>
                  <a:pt x="446107" y="0"/>
                </a:lnTo>
                <a:lnTo>
                  <a:pt x="1785206" y="5558973"/>
                </a:lnTo>
                <a:lnTo>
                  <a:pt x="1024774" y="6901544"/>
                </a:lnTo>
                <a:lnTo>
                  <a:pt x="0" y="6901544"/>
                </a:lnTo>
                <a:lnTo>
                  <a:pt x="0" y="43543"/>
                </a:lnTo>
                <a:close/>
              </a:path>
            </a:pathLst>
          </a:custGeom>
          <a:solidFill>
            <a:srgbClr val="225974">
              <a:alpha val="54000"/>
            </a:srgbClr>
          </a:solidFill>
          <a:ln w="12700" cap="flat" cmpd="sng" algn="ctr">
            <a:noFill/>
            <a:prstDash val="solid"/>
            <a:miter lim="800000"/>
          </a:ln>
          <a:effectLst>
            <a:outerShdw blurRad="50800" dist="38100" dir="13500000" algn="b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entury Schoolbook"/>
              <a:ea typeface="+mn-ea"/>
              <a:cs typeface="B Nazanin"/>
            </a:endParaRPr>
          </a:p>
        </p:txBody>
      </p:sp>
      <p:sp>
        <p:nvSpPr>
          <p:cNvPr id="29" name="Rectangle 28"/>
          <p:cNvSpPr/>
          <p:nvPr/>
        </p:nvSpPr>
        <p:spPr>
          <a:xfrm>
            <a:off x="1468263" y="6351989"/>
            <a:ext cx="1591167" cy="400494"/>
          </a:xfrm>
          <a:prstGeom prst="rect">
            <a:avLst/>
          </a:prstGeom>
        </p:spPr>
        <p:txBody>
          <a:bodyPr wrap="square">
            <a:spAutoFit/>
          </a:bodyPr>
          <a:lstStyle/>
          <a:p>
            <a:pPr marL="0" marR="0" lvl="0" indent="0" algn="just" defTabSz="914400" rtl="1" eaLnBrk="1" fontAlgn="auto" latinLnBrk="0" hangingPunct="1">
              <a:lnSpc>
                <a:spcPct val="115000"/>
              </a:lnSpc>
              <a:spcBef>
                <a:spcPts val="0"/>
              </a:spcBef>
              <a:spcAft>
                <a:spcPts val="0"/>
              </a:spcAft>
              <a:buClrTx/>
              <a:buSzTx/>
              <a:buFontTx/>
              <a:buNone/>
              <a:tabLst>
                <a:tab pos="2865683" algn="ctr"/>
                <a:tab pos="5731367" algn="r"/>
              </a:tabLst>
              <a:defRPr/>
            </a:pPr>
            <a:r>
              <a:rPr kumimoji="0" lang="fa-IR" sz="1800" b="1" i="0" u="none" strike="noStrike" kern="1200" cap="none" spc="0" normalizeH="0" baseline="0" noProof="0" dirty="0">
                <a:ln>
                  <a:noFill/>
                </a:ln>
                <a:solidFill>
                  <a:prstClr val="black"/>
                </a:solidFill>
                <a:effectLst/>
                <a:uLnTx/>
                <a:uFillTx/>
                <a:latin typeface="Calibri" panose="020F0502020204030204"/>
                <a:ea typeface="+mn-ea"/>
                <a:cs typeface="B Titr" panose="00000700000000000000" pitchFamily="2" charset="-78"/>
              </a:rPr>
              <a:t>پاییز 1401</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B Titr" panose="00000700000000000000" pitchFamily="2" charset="-78"/>
            </a:endParaRPr>
          </a:p>
        </p:txBody>
      </p:sp>
      <p:sp>
        <p:nvSpPr>
          <p:cNvPr id="11" name="Pentagon 10"/>
          <p:cNvSpPr/>
          <p:nvPr/>
        </p:nvSpPr>
        <p:spPr>
          <a:xfrm rot="10800000" flipH="1">
            <a:off x="-8389" y="-2"/>
            <a:ext cx="1780039" cy="6896101"/>
          </a:xfrm>
          <a:custGeom>
            <a:avLst/>
            <a:gdLst>
              <a:gd name="connsiteX0" fmla="*/ 0 w 2075492"/>
              <a:gd name="connsiteY0" fmla="*/ 0 h 6858001"/>
              <a:gd name="connsiteX1" fmla="*/ 1024774 w 2075492"/>
              <a:gd name="connsiteY1" fmla="*/ 0 h 6858001"/>
              <a:gd name="connsiteX2" fmla="*/ 2075492 w 2075492"/>
              <a:gd name="connsiteY2" fmla="*/ 3429001 h 6858001"/>
              <a:gd name="connsiteX3" fmla="*/ 1024774 w 2075492"/>
              <a:gd name="connsiteY3" fmla="*/ 6858001 h 6858001"/>
              <a:gd name="connsiteX4" fmla="*/ 0 w 2075492"/>
              <a:gd name="connsiteY4" fmla="*/ 6858001 h 6858001"/>
              <a:gd name="connsiteX5" fmla="*/ 0 w 2075492"/>
              <a:gd name="connsiteY5" fmla="*/ 0 h 6858001"/>
              <a:gd name="connsiteX0" fmla="*/ 0 w 2090006"/>
              <a:gd name="connsiteY0" fmla="*/ 0 h 6858001"/>
              <a:gd name="connsiteX1" fmla="*/ 1024774 w 2090006"/>
              <a:gd name="connsiteY1" fmla="*/ 0 h 6858001"/>
              <a:gd name="connsiteX2" fmla="*/ 2090006 w 2090006"/>
              <a:gd name="connsiteY2" fmla="*/ 4677230 h 6858001"/>
              <a:gd name="connsiteX3" fmla="*/ 1024774 w 2090006"/>
              <a:gd name="connsiteY3" fmla="*/ 6858001 h 6858001"/>
              <a:gd name="connsiteX4" fmla="*/ 0 w 2090006"/>
              <a:gd name="connsiteY4" fmla="*/ 6858001 h 6858001"/>
              <a:gd name="connsiteX5" fmla="*/ 0 w 2090006"/>
              <a:gd name="connsiteY5" fmla="*/ 0 h 6858001"/>
              <a:gd name="connsiteX0" fmla="*/ 0 w 2090006"/>
              <a:gd name="connsiteY0" fmla="*/ 38100 h 6896101"/>
              <a:gd name="connsiteX1" fmla="*/ 624724 w 2090006"/>
              <a:gd name="connsiteY1" fmla="*/ 0 h 6896101"/>
              <a:gd name="connsiteX2" fmla="*/ 2090006 w 2090006"/>
              <a:gd name="connsiteY2" fmla="*/ 4715330 h 6896101"/>
              <a:gd name="connsiteX3" fmla="*/ 1024774 w 2090006"/>
              <a:gd name="connsiteY3" fmla="*/ 6896101 h 6896101"/>
              <a:gd name="connsiteX4" fmla="*/ 0 w 2090006"/>
              <a:gd name="connsiteY4" fmla="*/ 6896101 h 6896101"/>
              <a:gd name="connsiteX5" fmla="*/ 0 w 2090006"/>
              <a:gd name="connsiteY5" fmla="*/ 38100 h 6896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0006" h="6896101">
                <a:moveTo>
                  <a:pt x="0" y="38100"/>
                </a:moveTo>
                <a:lnTo>
                  <a:pt x="624724" y="0"/>
                </a:lnTo>
                <a:lnTo>
                  <a:pt x="2090006" y="4715330"/>
                </a:lnTo>
                <a:lnTo>
                  <a:pt x="1024774" y="6896101"/>
                </a:lnTo>
                <a:lnTo>
                  <a:pt x="0" y="6896101"/>
                </a:lnTo>
                <a:lnTo>
                  <a:pt x="0" y="38100"/>
                </a:lnTo>
                <a:close/>
              </a:path>
            </a:pathLst>
          </a:custGeom>
          <a:solidFill>
            <a:schemeClr val="tx1">
              <a:lumMod val="85000"/>
              <a:lumOff val="15000"/>
              <a:alpha val="42000"/>
            </a:schemeClr>
          </a:solidFill>
          <a:ln w="12700" cap="flat" cmpd="sng" algn="ctr">
            <a:noFill/>
            <a:prstDash val="solid"/>
            <a:miter lim="800000"/>
          </a:ln>
          <a:effectLst>
            <a:outerShdw blurRad="50800" dist="38100" dir="13500000" algn="b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entury Schoolbook"/>
              <a:ea typeface="+mn-ea"/>
              <a:cs typeface="B Nazanin"/>
            </a:endParaRPr>
          </a:p>
        </p:txBody>
      </p:sp>
      <p:sp>
        <p:nvSpPr>
          <p:cNvPr id="13" name="Pentagon 10"/>
          <p:cNvSpPr/>
          <p:nvPr/>
        </p:nvSpPr>
        <p:spPr>
          <a:xfrm rot="10800000" flipV="1">
            <a:off x="10154089" y="-38101"/>
            <a:ext cx="2090006" cy="6896101"/>
          </a:xfrm>
          <a:custGeom>
            <a:avLst/>
            <a:gdLst>
              <a:gd name="connsiteX0" fmla="*/ 0 w 2075492"/>
              <a:gd name="connsiteY0" fmla="*/ 0 h 6858001"/>
              <a:gd name="connsiteX1" fmla="*/ 1024774 w 2075492"/>
              <a:gd name="connsiteY1" fmla="*/ 0 h 6858001"/>
              <a:gd name="connsiteX2" fmla="*/ 2075492 w 2075492"/>
              <a:gd name="connsiteY2" fmla="*/ 3429001 h 6858001"/>
              <a:gd name="connsiteX3" fmla="*/ 1024774 w 2075492"/>
              <a:gd name="connsiteY3" fmla="*/ 6858001 h 6858001"/>
              <a:gd name="connsiteX4" fmla="*/ 0 w 2075492"/>
              <a:gd name="connsiteY4" fmla="*/ 6858001 h 6858001"/>
              <a:gd name="connsiteX5" fmla="*/ 0 w 2075492"/>
              <a:gd name="connsiteY5" fmla="*/ 0 h 6858001"/>
              <a:gd name="connsiteX0" fmla="*/ 0 w 2090006"/>
              <a:gd name="connsiteY0" fmla="*/ 0 h 6858001"/>
              <a:gd name="connsiteX1" fmla="*/ 1024774 w 2090006"/>
              <a:gd name="connsiteY1" fmla="*/ 0 h 6858001"/>
              <a:gd name="connsiteX2" fmla="*/ 2090006 w 2090006"/>
              <a:gd name="connsiteY2" fmla="*/ 4677230 h 6858001"/>
              <a:gd name="connsiteX3" fmla="*/ 1024774 w 2090006"/>
              <a:gd name="connsiteY3" fmla="*/ 6858001 h 6858001"/>
              <a:gd name="connsiteX4" fmla="*/ 0 w 2090006"/>
              <a:gd name="connsiteY4" fmla="*/ 6858001 h 6858001"/>
              <a:gd name="connsiteX5" fmla="*/ 0 w 2090006"/>
              <a:gd name="connsiteY5" fmla="*/ 0 h 6858001"/>
              <a:gd name="connsiteX0" fmla="*/ 0 w 2090006"/>
              <a:gd name="connsiteY0" fmla="*/ 19050 h 6877051"/>
              <a:gd name="connsiteX1" fmla="*/ 605674 w 2090006"/>
              <a:gd name="connsiteY1" fmla="*/ 0 h 6877051"/>
              <a:gd name="connsiteX2" fmla="*/ 2090006 w 2090006"/>
              <a:gd name="connsiteY2" fmla="*/ 4696280 h 6877051"/>
              <a:gd name="connsiteX3" fmla="*/ 1024774 w 2090006"/>
              <a:gd name="connsiteY3" fmla="*/ 6877051 h 6877051"/>
              <a:gd name="connsiteX4" fmla="*/ 0 w 2090006"/>
              <a:gd name="connsiteY4" fmla="*/ 6877051 h 6877051"/>
              <a:gd name="connsiteX5" fmla="*/ 0 w 2090006"/>
              <a:gd name="connsiteY5" fmla="*/ 19050 h 6877051"/>
              <a:gd name="connsiteX0" fmla="*/ 0 w 2090006"/>
              <a:gd name="connsiteY0" fmla="*/ 19050 h 6896101"/>
              <a:gd name="connsiteX1" fmla="*/ 605674 w 2090006"/>
              <a:gd name="connsiteY1" fmla="*/ 0 h 6896101"/>
              <a:gd name="connsiteX2" fmla="*/ 2090006 w 2090006"/>
              <a:gd name="connsiteY2" fmla="*/ 4696280 h 6896101"/>
              <a:gd name="connsiteX3" fmla="*/ 1177174 w 2090006"/>
              <a:gd name="connsiteY3" fmla="*/ 6896101 h 6896101"/>
              <a:gd name="connsiteX4" fmla="*/ 0 w 2090006"/>
              <a:gd name="connsiteY4" fmla="*/ 6877051 h 6896101"/>
              <a:gd name="connsiteX5" fmla="*/ 0 w 2090006"/>
              <a:gd name="connsiteY5" fmla="*/ 19050 h 6896101"/>
              <a:gd name="connsiteX0" fmla="*/ 0 w 2090006"/>
              <a:gd name="connsiteY0" fmla="*/ 19050 h 6896101"/>
              <a:gd name="connsiteX1" fmla="*/ 605674 w 2090006"/>
              <a:gd name="connsiteY1" fmla="*/ 0 h 6896101"/>
              <a:gd name="connsiteX2" fmla="*/ 2090006 w 2090006"/>
              <a:gd name="connsiteY2" fmla="*/ 4696280 h 6896101"/>
              <a:gd name="connsiteX3" fmla="*/ 1043824 w 2090006"/>
              <a:gd name="connsiteY3" fmla="*/ 6896101 h 6896101"/>
              <a:gd name="connsiteX4" fmla="*/ 0 w 2090006"/>
              <a:gd name="connsiteY4" fmla="*/ 6877051 h 6896101"/>
              <a:gd name="connsiteX5" fmla="*/ 0 w 2090006"/>
              <a:gd name="connsiteY5" fmla="*/ 19050 h 6896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0006" h="6896101">
                <a:moveTo>
                  <a:pt x="0" y="19050"/>
                </a:moveTo>
                <a:lnTo>
                  <a:pt x="605674" y="0"/>
                </a:lnTo>
                <a:lnTo>
                  <a:pt x="2090006" y="4696280"/>
                </a:lnTo>
                <a:lnTo>
                  <a:pt x="1043824" y="6896101"/>
                </a:lnTo>
                <a:lnTo>
                  <a:pt x="0" y="6877051"/>
                </a:lnTo>
                <a:lnTo>
                  <a:pt x="0" y="19050"/>
                </a:lnTo>
                <a:close/>
              </a:path>
            </a:pathLst>
          </a:custGeom>
          <a:solidFill>
            <a:schemeClr val="tx1">
              <a:lumMod val="85000"/>
              <a:lumOff val="15000"/>
              <a:alpha val="42000"/>
            </a:schemeClr>
          </a:solidFill>
          <a:ln w="12700" cap="flat" cmpd="sng" algn="ctr">
            <a:noFill/>
            <a:prstDash val="solid"/>
            <a:miter lim="800000"/>
          </a:ln>
          <a:effectLst>
            <a:outerShdw blurRad="50800" dist="38100" dir="13500000" algn="br"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entury Schoolbook"/>
              <a:ea typeface="+mn-ea"/>
              <a:cs typeface="B Nazanin"/>
            </a:endParaRPr>
          </a:p>
        </p:txBody>
      </p:sp>
      <p:sp>
        <p:nvSpPr>
          <p:cNvPr id="2" name="Rectangle 1"/>
          <p:cNvSpPr/>
          <p:nvPr/>
        </p:nvSpPr>
        <p:spPr>
          <a:xfrm>
            <a:off x="1945496" y="879947"/>
            <a:ext cx="7984088" cy="5262979"/>
          </a:xfrm>
          <a:prstGeom prst="rect">
            <a:avLst/>
          </a:prstGeom>
        </p:spPr>
        <p:txBody>
          <a:bodyPr wrap="square">
            <a:spAutoFit/>
          </a:bodyPr>
          <a:lstStyle/>
          <a:p>
            <a:pPr marL="0" marR="0" lvl="0" indent="0" algn="ctr" defTabSz="914400" rtl="1" eaLnBrk="1" fontAlgn="auto" latinLnBrk="0" hangingPunct="1">
              <a:lnSpc>
                <a:spcPct val="200000"/>
              </a:lnSpc>
              <a:spcBef>
                <a:spcPts val="0"/>
              </a:spcBef>
              <a:spcAft>
                <a:spcPts val="0"/>
              </a:spcAft>
              <a:buClrTx/>
              <a:buSzTx/>
              <a:buFontTx/>
              <a:buNone/>
              <a:tabLst>
                <a:tab pos="2865683" algn="ctr"/>
                <a:tab pos="5731367" algn="r"/>
              </a:tabLst>
              <a:defRPr/>
            </a:pPr>
            <a:r>
              <a:rPr kumimoji="0" lang="fa-IR" sz="2800" b="1" i="0" u="none" strike="noStrike" kern="1200" cap="none" spc="0" normalizeH="0" baseline="0" noProof="0" dirty="0">
                <a:ln>
                  <a:noFill/>
                </a:ln>
                <a:solidFill>
                  <a:prstClr val="black"/>
                </a:solidFill>
                <a:effectLst/>
                <a:uLnTx/>
                <a:uFillTx/>
                <a:latin typeface="Arial"/>
                <a:ea typeface="Times New Roman" panose="02020603050405020304" pitchFamily="18" charset="0"/>
                <a:cs typeface="B Titr" panose="00000700000000000000" pitchFamily="2" charset="-78"/>
              </a:rPr>
              <a:t>عنوان :</a:t>
            </a:r>
          </a:p>
          <a:p>
            <a:pPr lvl="0" algn="ctr" rtl="1">
              <a:lnSpc>
                <a:spcPct val="200000"/>
              </a:lnSpc>
              <a:tabLst>
                <a:tab pos="2865683" algn="ctr"/>
                <a:tab pos="5731367" algn="r"/>
              </a:tabLst>
              <a:defRPr/>
            </a:pPr>
            <a:r>
              <a:rPr lang="fa-IR" sz="2800" b="1" dirty="0">
                <a:solidFill>
                  <a:prstClr val="black"/>
                </a:solidFill>
                <a:latin typeface="Arial"/>
                <a:ea typeface="Times New Roman" panose="02020603050405020304" pitchFamily="18" charset="0"/>
                <a:cs typeface="B Titr" panose="00000700000000000000" pitchFamily="2" charset="-78"/>
              </a:rPr>
              <a:t>فناوری واقعیت افزوده </a:t>
            </a:r>
            <a:r>
              <a:rPr lang="en-US" sz="2800" b="1" dirty="0">
                <a:solidFill>
                  <a:prstClr val="black"/>
                </a:solidFill>
                <a:latin typeface="Arial"/>
                <a:ea typeface="Times New Roman" panose="02020603050405020304" pitchFamily="18" charset="0"/>
                <a:cs typeface="B Titr" panose="00000700000000000000" pitchFamily="2" charset="-78"/>
              </a:rPr>
              <a:t>AR</a:t>
            </a:r>
          </a:p>
          <a:p>
            <a:pPr marL="0" marR="0" lvl="0" indent="0" algn="ctr" defTabSz="914400" rtl="1" eaLnBrk="1" fontAlgn="auto" latinLnBrk="0" hangingPunct="1">
              <a:lnSpc>
                <a:spcPct val="200000"/>
              </a:lnSpc>
              <a:spcBef>
                <a:spcPts val="0"/>
              </a:spcBef>
              <a:spcAft>
                <a:spcPts val="0"/>
              </a:spcAft>
              <a:buClrTx/>
              <a:buSzTx/>
              <a:buFontTx/>
              <a:buNone/>
              <a:tabLst>
                <a:tab pos="2865683" algn="ctr"/>
                <a:tab pos="5731367" algn="r"/>
              </a:tabLst>
              <a:defRPr/>
            </a:pPr>
            <a:r>
              <a:rPr kumimoji="0" lang="fa-IR" sz="2800" b="1" i="0" u="none" strike="noStrike" kern="1200" cap="none" spc="0" normalizeH="0" baseline="0" noProof="0" dirty="0">
                <a:ln>
                  <a:noFill/>
                </a:ln>
                <a:solidFill>
                  <a:prstClr val="black"/>
                </a:solidFill>
                <a:effectLst/>
                <a:uLnTx/>
                <a:uFillTx/>
                <a:latin typeface="Century Schoolbook"/>
                <a:ea typeface="Arial Unicode MS"/>
                <a:cs typeface="B Titr" panose="00000700000000000000" pitchFamily="2" charset="-78"/>
              </a:rPr>
              <a:t>استاد :</a:t>
            </a:r>
          </a:p>
          <a:p>
            <a:pPr marL="0" marR="0" lvl="0" indent="0" algn="ctr" defTabSz="914400" rtl="1" eaLnBrk="1" fontAlgn="auto" latinLnBrk="0" hangingPunct="1">
              <a:lnSpc>
                <a:spcPct val="200000"/>
              </a:lnSpc>
              <a:spcBef>
                <a:spcPts val="0"/>
              </a:spcBef>
              <a:spcAft>
                <a:spcPts val="0"/>
              </a:spcAft>
              <a:buClrTx/>
              <a:buSzTx/>
              <a:buFontTx/>
              <a:buNone/>
              <a:tabLst>
                <a:tab pos="2865683" algn="ctr"/>
                <a:tab pos="5731367" algn="r"/>
              </a:tabLst>
              <a:defRPr/>
            </a:pPr>
            <a:r>
              <a:rPr kumimoji="0" lang="fa-IR" sz="2800" b="1" i="0" u="none" strike="noStrike" kern="1200" cap="none" spc="0" normalizeH="0" baseline="0" noProof="0" dirty="0" smtClean="0">
                <a:ln>
                  <a:noFill/>
                </a:ln>
                <a:solidFill>
                  <a:prstClr val="black"/>
                </a:solidFill>
                <a:effectLst/>
                <a:uLnTx/>
                <a:uFillTx/>
                <a:latin typeface="Century Schoolbook"/>
                <a:ea typeface="Arial Unicode MS"/>
                <a:cs typeface="B Titr" panose="00000700000000000000" pitchFamily="2" charset="-78"/>
              </a:rPr>
              <a:t>مهران غره الحمید</a:t>
            </a:r>
            <a:endParaRPr kumimoji="0" lang="fa-IR" sz="2800" b="1" i="0" u="none" strike="noStrike" kern="1200" cap="none" spc="0" normalizeH="0" baseline="0" noProof="0" dirty="0">
              <a:ln>
                <a:noFill/>
              </a:ln>
              <a:solidFill>
                <a:prstClr val="black"/>
              </a:solidFill>
              <a:effectLst/>
              <a:uLnTx/>
              <a:uFillTx/>
              <a:latin typeface="Century Schoolbook"/>
              <a:ea typeface="Arial Unicode MS"/>
              <a:cs typeface="B Titr" panose="00000700000000000000" pitchFamily="2" charset="-78"/>
            </a:endParaRPr>
          </a:p>
          <a:p>
            <a:pPr marL="0" marR="0" lvl="0" indent="0" algn="ctr" defTabSz="914400" rtl="1" eaLnBrk="1" fontAlgn="auto" latinLnBrk="0" hangingPunct="1">
              <a:lnSpc>
                <a:spcPct val="200000"/>
              </a:lnSpc>
              <a:spcBef>
                <a:spcPts val="0"/>
              </a:spcBef>
              <a:spcAft>
                <a:spcPts val="0"/>
              </a:spcAft>
              <a:buClrTx/>
              <a:buSzTx/>
              <a:buFontTx/>
              <a:buNone/>
              <a:tabLst>
                <a:tab pos="2865683" algn="ctr"/>
                <a:tab pos="5731367" algn="r"/>
              </a:tabLst>
              <a:defRPr/>
            </a:pPr>
            <a:r>
              <a:rPr kumimoji="0" lang="fa-IR" sz="2800" b="1" i="0" u="none" strike="noStrike" kern="1200" cap="none" spc="0" normalizeH="0" baseline="0" noProof="0" dirty="0">
                <a:ln>
                  <a:noFill/>
                </a:ln>
                <a:solidFill>
                  <a:prstClr val="black"/>
                </a:solidFill>
                <a:effectLst/>
                <a:uLnTx/>
                <a:uFillTx/>
                <a:latin typeface="Century Schoolbook"/>
                <a:ea typeface="Arial Unicode MS"/>
                <a:cs typeface="B Titr" panose="00000700000000000000" pitchFamily="2" charset="-78"/>
              </a:rPr>
              <a:t>دانشجو:</a:t>
            </a:r>
          </a:p>
          <a:p>
            <a:pPr marL="0" marR="0" lvl="0" indent="0" algn="ctr" defTabSz="914400" rtl="1" eaLnBrk="1" fontAlgn="auto" latinLnBrk="0" hangingPunct="1">
              <a:lnSpc>
                <a:spcPct val="200000"/>
              </a:lnSpc>
              <a:spcBef>
                <a:spcPts val="0"/>
              </a:spcBef>
              <a:spcAft>
                <a:spcPts val="0"/>
              </a:spcAft>
              <a:buClrTx/>
              <a:buSzTx/>
              <a:buFontTx/>
              <a:buNone/>
              <a:tabLst>
                <a:tab pos="2865683" algn="ctr"/>
                <a:tab pos="5731367" algn="r"/>
              </a:tabLst>
              <a:defRPr/>
            </a:pPr>
            <a:r>
              <a:rPr lang="fa-IR" sz="2800" b="1" dirty="0" smtClean="0">
                <a:solidFill>
                  <a:prstClr val="black"/>
                </a:solidFill>
                <a:latin typeface="Century Schoolbook"/>
                <a:ea typeface="Arial Unicode MS"/>
                <a:cs typeface="B Titr" panose="00000700000000000000" pitchFamily="2" charset="-78"/>
              </a:rPr>
              <a:t>احسان بشیری</a:t>
            </a:r>
            <a:endParaRPr kumimoji="0" lang="fa-IR" sz="2800" b="1" i="0" u="none" strike="noStrike" kern="1200" cap="none" spc="0" normalizeH="0" baseline="0" noProof="0" dirty="0">
              <a:ln>
                <a:noFill/>
              </a:ln>
              <a:solidFill>
                <a:prstClr val="black"/>
              </a:solidFill>
              <a:effectLst/>
              <a:uLnTx/>
              <a:uFillTx/>
              <a:latin typeface="Century Schoolbook"/>
              <a:ea typeface="Arial Unicode MS"/>
              <a:cs typeface="B Titr" panose="00000700000000000000" pitchFamily="2" charset="-78"/>
            </a:endParaRPr>
          </a:p>
        </p:txBody>
      </p:sp>
      <p:sp>
        <p:nvSpPr>
          <p:cNvPr id="4" name="AutoShape 2" descr="دانشگاه آزاد اسلامی - ویکی‌پدیا، دانشنامهٔ آزاد"/>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938017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Effect transition="in" filter="fade">
                                      <p:cBhvr>
                                        <p:cTn id="13" dur="1000"/>
                                        <p:tgtEl>
                                          <p:spTgt spid="2">
                                            <p:txEl>
                                              <p:pRg st="1" end="1"/>
                                            </p:txEl>
                                          </p:spTgt>
                                        </p:tgtEl>
                                      </p:cBhvr>
                                    </p:animEffect>
                                    <p:anim calcmode="lin" valueType="num">
                                      <p:cBhvr>
                                        <p:cTn id="14"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Effect transition="in" filter="fade">
                                      <p:cBhvr>
                                        <p:cTn id="19" dur="1000"/>
                                        <p:tgtEl>
                                          <p:spTgt spid="2">
                                            <p:txEl>
                                              <p:pRg st="2" end="2"/>
                                            </p:txEl>
                                          </p:spTgt>
                                        </p:tgtEl>
                                      </p:cBhvr>
                                    </p:animEffect>
                                    <p:anim calcmode="lin" valueType="num">
                                      <p:cBhvr>
                                        <p:cTn id="20"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Effect transition="in" filter="fade">
                                      <p:cBhvr>
                                        <p:cTn id="25" dur="1000"/>
                                        <p:tgtEl>
                                          <p:spTgt spid="2">
                                            <p:txEl>
                                              <p:pRg st="3" end="3"/>
                                            </p:txEl>
                                          </p:spTgt>
                                        </p:tgtEl>
                                      </p:cBhvr>
                                    </p:animEffect>
                                    <p:anim calcmode="lin" valueType="num">
                                      <p:cBhvr>
                                        <p:cTn id="26"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Effect transition="in" filter="fade">
                                      <p:cBhvr>
                                        <p:cTn id="31" dur="1000"/>
                                        <p:tgtEl>
                                          <p:spTgt spid="2">
                                            <p:txEl>
                                              <p:pRg st="4" end="4"/>
                                            </p:txEl>
                                          </p:spTgt>
                                        </p:tgtEl>
                                      </p:cBhvr>
                                    </p:animEffect>
                                    <p:anim calcmode="lin" valueType="num">
                                      <p:cBhvr>
                                        <p:cTn id="32"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2">
                                            <p:txEl>
                                              <p:pRg st="5" end="5"/>
                                            </p:txEl>
                                          </p:spTgt>
                                        </p:tgtEl>
                                        <p:attrNameLst>
                                          <p:attrName>style.visibility</p:attrName>
                                        </p:attrNameLst>
                                      </p:cBhvr>
                                      <p:to>
                                        <p:strVal val="visible"/>
                                      </p:to>
                                    </p:set>
                                    <p:animEffect transition="in" filter="fade">
                                      <p:cBhvr>
                                        <p:cTn id="38" dur="1000"/>
                                        <p:tgtEl>
                                          <p:spTgt spid="2">
                                            <p:txEl>
                                              <p:pRg st="5" end="5"/>
                                            </p:txEl>
                                          </p:spTgt>
                                        </p:tgtEl>
                                      </p:cBhvr>
                                    </p:animEffect>
                                    <p:anim calcmode="lin" valueType="num">
                                      <p:cBhvr>
                                        <p:cTn id="39"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40"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par>
                          <p:cTn id="41" fill="hold">
                            <p:stCondLst>
                              <p:cond delay="1000"/>
                            </p:stCondLst>
                            <p:childTnLst>
                              <p:par>
                                <p:cTn id="42" presetID="42" presetClass="entr" presetSubtype="0" fill="hold" nodeType="afterEffect">
                                  <p:stCondLst>
                                    <p:cond delay="500"/>
                                  </p:stCondLst>
                                  <p:childTnLst>
                                    <p:set>
                                      <p:cBhvr>
                                        <p:cTn id="43" dur="1" fill="hold">
                                          <p:stCondLst>
                                            <p:cond delay="0"/>
                                          </p:stCondLst>
                                        </p:cTn>
                                        <p:tgtEl>
                                          <p:spTgt spid="29">
                                            <p:txEl>
                                              <p:pRg st="0" end="0"/>
                                            </p:txEl>
                                          </p:spTgt>
                                        </p:tgtEl>
                                        <p:attrNameLst>
                                          <p:attrName>style.visibility</p:attrName>
                                        </p:attrNameLst>
                                      </p:cBhvr>
                                      <p:to>
                                        <p:strVal val="visible"/>
                                      </p:to>
                                    </p:set>
                                    <p:animEffect transition="in" filter="fade">
                                      <p:cBhvr>
                                        <p:cTn id="44" dur="1000"/>
                                        <p:tgtEl>
                                          <p:spTgt spid="29">
                                            <p:txEl>
                                              <p:pRg st="0" end="0"/>
                                            </p:txEl>
                                          </p:spTgt>
                                        </p:tgtEl>
                                      </p:cBhvr>
                                    </p:animEffect>
                                    <p:anim calcmode="lin" valueType="num">
                                      <p:cBhvr>
                                        <p:cTn id="45" dur="10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46" dur="1000" fill="hold"/>
                                        <p:tgtEl>
                                          <p:spTgt spid="2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A4BDA0-C270-4764-9C18-A593BCE2C965}"/>
              </a:ext>
            </a:extLst>
          </p:cNvPr>
          <p:cNvSpPr txBox="1"/>
          <p:nvPr/>
        </p:nvSpPr>
        <p:spPr>
          <a:xfrm>
            <a:off x="4785545" y="156727"/>
            <a:ext cx="6512957" cy="646331"/>
          </a:xfrm>
          <a:prstGeom prst="rect">
            <a:avLst/>
          </a:prstGeom>
          <a:noFill/>
        </p:spPr>
        <p:txBody>
          <a:bodyPr wrap="square" rtlCol="0" anchor="ctr">
            <a:spAutoFit/>
          </a:bodyPr>
          <a:lstStyle/>
          <a:p>
            <a:pPr algn="r" rtl="1"/>
            <a:r>
              <a:rPr lang="fa-IR" altLang="ko-KR" sz="3600" dirty="0">
                <a:solidFill>
                  <a:schemeClr val="bg1"/>
                </a:solidFill>
                <a:cs typeface="B Titr" panose="00000700000000000000" pitchFamily="2" charset="-78"/>
              </a:rPr>
              <a:t>مقدمه</a:t>
            </a:r>
            <a:endParaRPr lang="ko-KR" altLang="en-US" sz="3600" dirty="0">
              <a:solidFill>
                <a:schemeClr val="bg1"/>
              </a:solidFill>
              <a:cs typeface="B Titr" panose="00000700000000000000" pitchFamily="2" charset="-78"/>
            </a:endParaRPr>
          </a:p>
        </p:txBody>
      </p:sp>
      <p:sp>
        <p:nvSpPr>
          <p:cNvPr id="30" name="TextBox 29">
            <a:extLst>
              <a:ext uri="{FF2B5EF4-FFF2-40B4-BE49-F238E27FC236}">
                <a16:creationId xmlns:a16="http://schemas.microsoft.com/office/drawing/2014/main" id="{E6CF6CB7-BCE3-4A16-98EF-9E166C9253A2}"/>
              </a:ext>
            </a:extLst>
          </p:cNvPr>
          <p:cNvSpPr txBox="1"/>
          <p:nvPr/>
        </p:nvSpPr>
        <p:spPr>
          <a:xfrm>
            <a:off x="4994023" y="715972"/>
            <a:ext cx="6304479" cy="4346062"/>
          </a:xfrm>
          <a:prstGeom prst="rect">
            <a:avLst/>
          </a:prstGeom>
          <a:noFill/>
        </p:spPr>
        <p:txBody>
          <a:bodyPr wrap="square">
            <a:spAutoFit/>
          </a:bodyPr>
          <a:lstStyle/>
          <a:p>
            <a:pPr marL="285750" marR="0" indent="-285750" algn="r" rtl="1">
              <a:lnSpc>
                <a:spcPct val="150000"/>
              </a:lnSpc>
              <a:spcBef>
                <a:spcPts val="0"/>
              </a:spcBef>
              <a:spcAft>
                <a:spcPts val="800"/>
              </a:spcAft>
              <a:buFont typeface="Courier New" panose="02070309020205020404" pitchFamily="49" charset="0"/>
              <a:buChar char="o"/>
            </a:pPr>
            <a:r>
              <a:rPr lang="fa-IR" b="1" dirty="0">
                <a:solidFill>
                  <a:schemeClr val="bg1"/>
                </a:solidFill>
                <a:effectLst/>
                <a:latin typeface="Calibri" panose="020F0502020204030204" pitchFamily="34" charset="0"/>
                <a:ea typeface="Calibri" panose="020F0502020204030204" pitchFamily="34" charset="0"/>
                <a:cs typeface="B Titr" panose="00000700000000000000" pitchFamily="2" charset="-78"/>
              </a:rPr>
              <a:t>واقعیت افزوده (به انگلیسی: </a:t>
            </a:r>
            <a:r>
              <a:rPr lang="en-US" b="1" dirty="0">
                <a:solidFill>
                  <a:schemeClr val="bg1"/>
                </a:solidFill>
                <a:effectLst/>
                <a:latin typeface="Calibri" panose="020F0502020204030204" pitchFamily="34" charset="0"/>
                <a:ea typeface="Calibri" panose="020F0502020204030204" pitchFamily="34" charset="0"/>
                <a:cs typeface="B Titr" panose="00000700000000000000" pitchFamily="2" charset="-78"/>
              </a:rPr>
              <a:t>Augmented Reality</a:t>
            </a:r>
            <a:r>
              <a:rPr lang="fa-IR" b="1" dirty="0">
                <a:solidFill>
                  <a:schemeClr val="bg1"/>
                </a:solidFill>
                <a:effectLst/>
                <a:latin typeface="Calibri" panose="020F0502020204030204" pitchFamily="34" charset="0"/>
                <a:ea typeface="Calibri" panose="020F0502020204030204" pitchFamily="34" charset="0"/>
                <a:cs typeface="B Titr" panose="00000700000000000000" pitchFamily="2" charset="-78"/>
              </a:rPr>
              <a:t>) یا مخفف آن اِی‌آر «</a:t>
            </a:r>
            <a:r>
              <a:rPr lang="en-US" b="1" dirty="0">
                <a:solidFill>
                  <a:schemeClr val="bg1"/>
                </a:solidFill>
                <a:effectLst/>
                <a:latin typeface="Calibri" panose="020F0502020204030204" pitchFamily="34" charset="0"/>
                <a:ea typeface="Calibri" panose="020F0502020204030204" pitchFamily="34" charset="0"/>
                <a:cs typeface="B Titr" panose="00000700000000000000" pitchFamily="2" charset="-78"/>
              </a:rPr>
              <a:t>AR</a:t>
            </a:r>
            <a:r>
              <a:rPr lang="fa-IR" b="1" dirty="0">
                <a:solidFill>
                  <a:schemeClr val="bg1"/>
                </a:solidFill>
                <a:effectLst/>
                <a:latin typeface="Calibri" panose="020F0502020204030204" pitchFamily="34" charset="0"/>
                <a:ea typeface="Calibri" panose="020F0502020204030204" pitchFamily="34" charset="0"/>
                <a:cs typeface="B Titr" panose="00000700000000000000" pitchFamily="2" charset="-78"/>
              </a:rPr>
              <a:t>» یک نمای فیزیکی زنده، مستقیم یا غیرمستقیم (و معمولاً در تعامل با کاربر) است</a:t>
            </a:r>
            <a:r>
              <a:rPr lang="fa-IR" b="1" dirty="0">
                <a:solidFill>
                  <a:schemeClr val="bg1"/>
                </a:solidFill>
                <a:latin typeface="Calibri" panose="020F0502020204030204" pitchFamily="34" charset="0"/>
                <a:ea typeface="Calibri" panose="020F0502020204030204" pitchFamily="34" charset="0"/>
                <a:cs typeface="B Titr" panose="00000700000000000000" pitchFamily="2" charset="-78"/>
              </a:rPr>
              <a:t>.</a:t>
            </a:r>
          </a:p>
          <a:p>
            <a:pPr marL="171450" marR="0" indent="-171450" algn="r" rtl="1">
              <a:lnSpc>
                <a:spcPct val="150000"/>
              </a:lnSpc>
              <a:spcBef>
                <a:spcPts val="0"/>
              </a:spcBef>
              <a:spcAft>
                <a:spcPts val="800"/>
              </a:spcAft>
              <a:buFont typeface="Courier New" panose="02070309020205020404" pitchFamily="49" charset="0"/>
              <a:buChar char="o"/>
            </a:pPr>
            <a:endParaRPr lang="en-US" sz="1200" b="1" dirty="0">
              <a:solidFill>
                <a:schemeClr val="bg1"/>
              </a:solidFill>
              <a:effectLst/>
              <a:latin typeface="Calibri" panose="020F0502020204030204" pitchFamily="34" charset="0"/>
              <a:ea typeface="Calibri" panose="020F0502020204030204" pitchFamily="34" charset="0"/>
              <a:cs typeface="B Titr" panose="00000700000000000000" pitchFamily="2" charset="-78"/>
            </a:endParaRPr>
          </a:p>
          <a:p>
            <a:pPr marL="285750" marR="0" indent="-285750" algn="r" rtl="1">
              <a:lnSpc>
                <a:spcPct val="150000"/>
              </a:lnSpc>
              <a:spcBef>
                <a:spcPts val="0"/>
              </a:spcBef>
              <a:spcAft>
                <a:spcPts val="800"/>
              </a:spcAft>
              <a:buFont typeface="Courier New" panose="02070309020205020404" pitchFamily="49" charset="0"/>
              <a:buChar char="o"/>
            </a:pPr>
            <a:r>
              <a:rPr lang="fa-IR" b="1" dirty="0">
                <a:solidFill>
                  <a:schemeClr val="bg1"/>
                </a:solidFill>
                <a:effectLst/>
                <a:latin typeface="Calibri" panose="020F0502020204030204" pitchFamily="34" charset="0"/>
                <a:ea typeface="Calibri" panose="020F0502020204030204" pitchFamily="34" charset="0"/>
                <a:cs typeface="B Titr" panose="00000700000000000000" pitchFamily="2" charset="-78"/>
              </a:rPr>
              <a:t>در واقعیت افزوده معمولاً چیزی کم نمی‌شود بلکه فقط اضافه می‌شود. همچنین واقعیت افزوده تا حدودی شبیه به واقعیت مجازی است که توسط یک شبیه‌ساز، دنیای واقعی را کاملاً شبیه‌سازی می‌کند. </a:t>
            </a:r>
          </a:p>
          <a:p>
            <a:pPr marL="171450" marR="0" indent="-171450" algn="r" rtl="1">
              <a:lnSpc>
                <a:spcPct val="150000"/>
              </a:lnSpc>
              <a:spcBef>
                <a:spcPts val="0"/>
              </a:spcBef>
              <a:spcAft>
                <a:spcPts val="800"/>
              </a:spcAft>
              <a:buFont typeface="Courier New" panose="02070309020205020404" pitchFamily="49" charset="0"/>
              <a:buChar char="o"/>
            </a:pPr>
            <a:endParaRPr lang="en-US" sz="1200" b="1" dirty="0">
              <a:solidFill>
                <a:schemeClr val="bg1"/>
              </a:solidFill>
              <a:effectLst/>
              <a:latin typeface="Calibri" panose="020F0502020204030204" pitchFamily="34" charset="0"/>
              <a:ea typeface="Calibri" panose="020F0502020204030204" pitchFamily="34" charset="0"/>
              <a:cs typeface="B Titr" panose="00000700000000000000" pitchFamily="2" charset="-78"/>
            </a:endParaRPr>
          </a:p>
          <a:p>
            <a:pPr marL="285750" marR="0" indent="-285750" algn="r" rtl="1">
              <a:lnSpc>
                <a:spcPct val="150000"/>
              </a:lnSpc>
              <a:spcBef>
                <a:spcPts val="0"/>
              </a:spcBef>
              <a:spcAft>
                <a:spcPts val="800"/>
              </a:spcAft>
              <a:buFont typeface="Courier New" panose="02070309020205020404" pitchFamily="49" charset="0"/>
              <a:buChar char="o"/>
            </a:pPr>
            <a:r>
              <a:rPr lang="fa-IR" b="1" dirty="0">
                <a:solidFill>
                  <a:schemeClr val="bg1"/>
                </a:solidFill>
                <a:effectLst/>
                <a:latin typeface="Calibri" panose="020F0502020204030204" pitchFamily="34" charset="0"/>
                <a:ea typeface="Calibri" panose="020F0502020204030204" pitchFamily="34" charset="0"/>
                <a:cs typeface="B Titr" panose="00000700000000000000" pitchFamily="2" charset="-78"/>
              </a:rPr>
              <a:t>در واقعیت افزوده، عناصر معمولاً به صورت بی‌درنگ نگاشته شده و به‌طور هوشمند مرتبط با عناصر محیطی می‌باشند. </a:t>
            </a:r>
            <a:endParaRPr lang="en-US" sz="1200" b="1" dirty="0">
              <a:solidFill>
                <a:schemeClr val="bg1"/>
              </a:solidFill>
              <a:effectLst/>
              <a:latin typeface="Calibri" panose="020F0502020204030204" pitchFamily="34" charset="0"/>
              <a:ea typeface="Calibri" panose="020F0502020204030204" pitchFamily="34" charset="0"/>
              <a:cs typeface="B Titr" panose="00000700000000000000" pitchFamily="2" charset="-78"/>
            </a:endParaRPr>
          </a:p>
        </p:txBody>
      </p:sp>
    </p:spTree>
    <p:extLst>
      <p:ext uri="{BB962C8B-B14F-4D97-AF65-F5344CB8AC3E}">
        <p14:creationId xmlns:p14="http://schemas.microsoft.com/office/powerpoint/2010/main" val="27575818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انواع مدل‌های پیاده‌سازی واقعیت افزوده</a:t>
            </a:r>
            <a:endParaRPr lang="en-US" sz="4000" dirty="0">
              <a:cs typeface="B Titr" panose="00000700000000000000" pitchFamily="2" charset="-78"/>
            </a:endParaRPr>
          </a:p>
        </p:txBody>
      </p:sp>
      <p:grpSp>
        <p:nvGrpSpPr>
          <p:cNvPr id="3" name="Group 2">
            <a:extLst>
              <a:ext uri="{FF2B5EF4-FFF2-40B4-BE49-F238E27FC236}">
                <a16:creationId xmlns:a16="http://schemas.microsoft.com/office/drawing/2014/main" id="{8551CDB8-01FB-4E94-B176-E7C8CBFC69B2}"/>
              </a:ext>
            </a:extLst>
          </p:cNvPr>
          <p:cNvGrpSpPr/>
          <p:nvPr/>
        </p:nvGrpSpPr>
        <p:grpSpPr>
          <a:xfrm>
            <a:off x="7036525" y="1814909"/>
            <a:ext cx="5077097" cy="5075946"/>
            <a:chOff x="2667000" y="4000174"/>
            <a:chExt cx="2857134" cy="2856487"/>
          </a:xfrm>
        </p:grpSpPr>
        <p:sp>
          <p:nvSpPr>
            <p:cNvPr id="4" name="Freeform: Shape 3">
              <a:extLst>
                <a:ext uri="{FF2B5EF4-FFF2-40B4-BE49-F238E27FC236}">
                  <a16:creationId xmlns:a16="http://schemas.microsoft.com/office/drawing/2014/main" id="{61D96456-62DA-47F9-9452-E8F78E8CDDCF}"/>
                </a:ext>
              </a:extLst>
            </p:cNvPr>
            <p:cNvSpPr/>
            <p:nvPr/>
          </p:nvSpPr>
          <p:spPr>
            <a:xfrm>
              <a:off x="2667000" y="5921713"/>
              <a:ext cx="2857134" cy="934948"/>
            </a:xfrm>
            <a:custGeom>
              <a:avLst/>
              <a:gdLst>
                <a:gd name="connsiteX0" fmla="*/ 2579217 w 2857134"/>
                <a:gd name="connsiteY0" fmla="*/ 254289 h 934948"/>
                <a:gd name="connsiteX1" fmla="*/ 2720490 w 2857134"/>
                <a:gd name="connsiteY1" fmla="*/ 405376 h 934948"/>
                <a:gd name="connsiteX2" fmla="*/ 2777367 w 2857134"/>
                <a:gd name="connsiteY2" fmla="*/ 551250 h 934948"/>
                <a:gd name="connsiteX3" fmla="*/ 2821977 w 2857134"/>
                <a:gd name="connsiteY3" fmla="*/ 705237 h 934948"/>
                <a:gd name="connsiteX4" fmla="*/ 2857135 w 2857134"/>
                <a:gd name="connsiteY4" fmla="*/ 934948 h 934948"/>
                <a:gd name="connsiteX5" fmla="*/ 0 w 2857134"/>
                <a:gd name="connsiteY5" fmla="*/ 934948 h 934948"/>
                <a:gd name="connsiteX6" fmla="*/ 109517 w 2857134"/>
                <a:gd name="connsiteY6" fmla="*/ 391324 h 934948"/>
                <a:gd name="connsiteX7" fmla="*/ 204953 w 2857134"/>
                <a:gd name="connsiteY7" fmla="*/ 226548 h 934948"/>
                <a:gd name="connsiteX8" fmla="*/ 404303 w 2857134"/>
                <a:gd name="connsiteY8" fmla="*/ 105460 h 934948"/>
                <a:gd name="connsiteX9" fmla="*/ 561133 w 2857134"/>
                <a:gd name="connsiteY9" fmla="*/ 10609 h 934948"/>
                <a:gd name="connsiteX10" fmla="*/ 584832 w 2857134"/>
                <a:gd name="connsiteY10" fmla="*/ 321 h 934948"/>
                <a:gd name="connsiteX11" fmla="*/ 577081 w 2857134"/>
                <a:gd name="connsiteY11" fmla="*/ 9577 h 934948"/>
                <a:gd name="connsiteX12" fmla="*/ 575297 w 2857134"/>
                <a:gd name="connsiteY12" fmla="*/ 27644 h 934948"/>
                <a:gd name="connsiteX13" fmla="*/ 789200 w 2857134"/>
                <a:gd name="connsiteY13" fmla="*/ 149847 h 934948"/>
                <a:gd name="connsiteX14" fmla="*/ 868243 w 2857134"/>
                <a:gd name="connsiteY14" fmla="*/ 150154 h 934948"/>
                <a:gd name="connsiteX15" fmla="*/ 912434 w 2857134"/>
                <a:gd name="connsiteY15" fmla="*/ 133425 h 934948"/>
                <a:gd name="connsiteX16" fmla="*/ 970928 w 2857134"/>
                <a:gd name="connsiteY16" fmla="*/ 142068 h 934948"/>
                <a:gd name="connsiteX17" fmla="*/ 1106709 w 2857134"/>
                <a:gd name="connsiteY17" fmla="*/ 218183 h 934948"/>
                <a:gd name="connsiteX18" fmla="*/ 1341607 w 2857134"/>
                <a:gd name="connsiteY18" fmla="*/ 299707 h 934948"/>
                <a:gd name="connsiteX19" fmla="*/ 1512796 w 2857134"/>
                <a:gd name="connsiteY19" fmla="*/ 334531 h 934948"/>
                <a:gd name="connsiteX20" fmla="*/ 1642805 w 2857134"/>
                <a:gd name="connsiteY20" fmla="*/ 303639 h 934948"/>
                <a:gd name="connsiteX21" fmla="*/ 1888967 w 2857134"/>
                <a:gd name="connsiteY21" fmla="*/ 224568 h 934948"/>
                <a:gd name="connsiteX22" fmla="*/ 1985742 w 2857134"/>
                <a:gd name="connsiteY22" fmla="*/ 112124 h 934948"/>
                <a:gd name="connsiteX23" fmla="*/ 2021931 w 2857134"/>
                <a:gd name="connsiteY23" fmla="*/ 4921 h 934948"/>
                <a:gd name="connsiteX24" fmla="*/ 2579217 w 2857134"/>
                <a:gd name="connsiteY24" fmla="*/ 254289 h 93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134" h="934948">
                  <a:moveTo>
                    <a:pt x="2579217" y="254289"/>
                  </a:moveTo>
                  <a:cubicBezTo>
                    <a:pt x="2641670" y="290284"/>
                    <a:pt x="2689542" y="339410"/>
                    <a:pt x="2720490" y="405376"/>
                  </a:cubicBezTo>
                  <a:cubicBezTo>
                    <a:pt x="2742739" y="452830"/>
                    <a:pt x="2761336" y="501454"/>
                    <a:pt x="2777367" y="551250"/>
                  </a:cubicBezTo>
                  <a:cubicBezTo>
                    <a:pt x="2793762" y="602133"/>
                    <a:pt x="2809431" y="653294"/>
                    <a:pt x="2821977" y="705237"/>
                  </a:cubicBezTo>
                  <a:cubicBezTo>
                    <a:pt x="2830620" y="741036"/>
                    <a:pt x="2853315" y="879828"/>
                    <a:pt x="2857135" y="934948"/>
                  </a:cubicBezTo>
                  <a:cubicBezTo>
                    <a:pt x="1914785" y="934948"/>
                    <a:pt x="942350" y="934948"/>
                    <a:pt x="0" y="934948"/>
                  </a:cubicBezTo>
                  <a:cubicBezTo>
                    <a:pt x="5437" y="906900"/>
                    <a:pt x="103383" y="410256"/>
                    <a:pt x="109517" y="391324"/>
                  </a:cubicBezTo>
                  <a:cubicBezTo>
                    <a:pt x="119080" y="361798"/>
                    <a:pt x="128281" y="283062"/>
                    <a:pt x="204953" y="226548"/>
                  </a:cubicBezTo>
                  <a:cubicBezTo>
                    <a:pt x="271338" y="186064"/>
                    <a:pt x="337834" y="145776"/>
                    <a:pt x="404303" y="105460"/>
                  </a:cubicBezTo>
                  <a:cubicBezTo>
                    <a:pt x="456524" y="73788"/>
                    <a:pt x="508745" y="42059"/>
                    <a:pt x="561133" y="10609"/>
                  </a:cubicBezTo>
                  <a:cubicBezTo>
                    <a:pt x="568494" y="6204"/>
                    <a:pt x="574600" y="-1686"/>
                    <a:pt x="584832" y="321"/>
                  </a:cubicBezTo>
                  <a:cubicBezTo>
                    <a:pt x="585613" y="6176"/>
                    <a:pt x="580260" y="7152"/>
                    <a:pt x="577081" y="9577"/>
                  </a:cubicBezTo>
                  <a:cubicBezTo>
                    <a:pt x="567351" y="16938"/>
                    <a:pt x="567658" y="18332"/>
                    <a:pt x="575297" y="27644"/>
                  </a:cubicBezTo>
                  <a:cubicBezTo>
                    <a:pt x="591775" y="47747"/>
                    <a:pt x="764999" y="141009"/>
                    <a:pt x="789200" y="149847"/>
                  </a:cubicBezTo>
                  <a:cubicBezTo>
                    <a:pt x="815631" y="159494"/>
                    <a:pt x="841923" y="157403"/>
                    <a:pt x="868243" y="150154"/>
                  </a:cubicBezTo>
                  <a:cubicBezTo>
                    <a:pt x="880036" y="146919"/>
                    <a:pt x="908754" y="133648"/>
                    <a:pt x="912434" y="133425"/>
                  </a:cubicBezTo>
                  <a:cubicBezTo>
                    <a:pt x="932620" y="131696"/>
                    <a:pt x="952722" y="132338"/>
                    <a:pt x="970928" y="142068"/>
                  </a:cubicBezTo>
                  <a:cubicBezTo>
                    <a:pt x="993010" y="153890"/>
                    <a:pt x="1082146" y="207198"/>
                    <a:pt x="1106709" y="218183"/>
                  </a:cubicBezTo>
                  <a:cubicBezTo>
                    <a:pt x="1131774" y="229391"/>
                    <a:pt x="1289023" y="282087"/>
                    <a:pt x="1341607" y="299707"/>
                  </a:cubicBezTo>
                  <a:cubicBezTo>
                    <a:pt x="1372973" y="310219"/>
                    <a:pt x="1487034" y="335479"/>
                    <a:pt x="1512796" y="334531"/>
                  </a:cubicBezTo>
                  <a:cubicBezTo>
                    <a:pt x="1558298" y="332830"/>
                    <a:pt x="1600119" y="316798"/>
                    <a:pt x="1642805" y="303639"/>
                  </a:cubicBezTo>
                  <a:cubicBezTo>
                    <a:pt x="1694971" y="287523"/>
                    <a:pt x="1860166" y="238062"/>
                    <a:pt x="1888967" y="224568"/>
                  </a:cubicBezTo>
                  <a:cubicBezTo>
                    <a:pt x="1938093" y="201566"/>
                    <a:pt x="1969153" y="163425"/>
                    <a:pt x="1985742" y="112124"/>
                  </a:cubicBezTo>
                  <a:cubicBezTo>
                    <a:pt x="1995835" y="80897"/>
                    <a:pt x="2017275" y="8128"/>
                    <a:pt x="2021931" y="4921"/>
                  </a:cubicBezTo>
                  <a:cubicBezTo>
                    <a:pt x="2027117" y="4531"/>
                    <a:pt x="2427433" y="141901"/>
                    <a:pt x="2579217" y="254289"/>
                  </a:cubicBezTo>
                  <a:close/>
                </a:path>
              </a:pathLst>
            </a:custGeom>
            <a:solidFill>
              <a:srgbClr val="480048"/>
            </a:solidFill>
            <a:ln w="2788"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F05CCD28-CD79-4315-AAFB-AC3468749034}"/>
                </a:ext>
              </a:extLst>
            </p:cNvPr>
            <p:cNvSpPr/>
            <p:nvPr/>
          </p:nvSpPr>
          <p:spPr>
            <a:xfrm>
              <a:off x="4518320" y="4839804"/>
              <a:ext cx="541737" cy="1270024"/>
            </a:xfrm>
            <a:custGeom>
              <a:avLst/>
              <a:gdLst>
                <a:gd name="connsiteX0" fmla="*/ 108380 w 541737"/>
                <a:gd name="connsiteY0" fmla="*/ 107676 h 1270024"/>
                <a:gd name="connsiteX1" fmla="*/ 129709 w 541737"/>
                <a:gd name="connsiteY1" fmla="*/ 102965 h 1270024"/>
                <a:gd name="connsiteX2" fmla="*/ 160546 w 541737"/>
                <a:gd name="connsiteY2" fmla="*/ 60669 h 1270024"/>
                <a:gd name="connsiteX3" fmla="*/ 194895 w 541737"/>
                <a:gd name="connsiteY3" fmla="*/ 13885 h 1270024"/>
                <a:gd name="connsiteX4" fmla="*/ 199551 w 541737"/>
                <a:gd name="connsiteY4" fmla="*/ 7388 h 1270024"/>
                <a:gd name="connsiteX5" fmla="*/ 206131 w 541737"/>
                <a:gd name="connsiteY5" fmla="*/ 10288 h 1270024"/>
                <a:gd name="connsiteX6" fmla="*/ 209059 w 541737"/>
                <a:gd name="connsiteY6" fmla="*/ 0 h 1270024"/>
                <a:gd name="connsiteX7" fmla="*/ 242432 w 541737"/>
                <a:gd name="connsiteY7" fmla="*/ 101849 h 1270024"/>
                <a:gd name="connsiteX8" fmla="*/ 304523 w 541737"/>
                <a:gd name="connsiteY8" fmla="*/ 224470 h 1270024"/>
                <a:gd name="connsiteX9" fmla="*/ 338176 w 541737"/>
                <a:gd name="connsiteY9" fmla="*/ 399897 h 1270024"/>
                <a:gd name="connsiteX10" fmla="*/ 329979 w 541737"/>
                <a:gd name="connsiteY10" fmla="*/ 570167 h 1270024"/>
                <a:gd name="connsiteX11" fmla="*/ 364300 w 541737"/>
                <a:gd name="connsiteY11" fmla="*/ 769404 h 1270024"/>
                <a:gd name="connsiteX12" fmla="*/ 540648 w 541737"/>
                <a:gd name="connsiteY12" fmla="*/ 1229720 h 1270024"/>
                <a:gd name="connsiteX13" fmla="*/ 402246 w 541737"/>
                <a:gd name="connsiteY13" fmla="*/ 1269757 h 1270024"/>
                <a:gd name="connsiteX14" fmla="*/ 291085 w 541737"/>
                <a:gd name="connsiteY14" fmla="*/ 1253335 h 1270024"/>
                <a:gd name="connsiteX15" fmla="*/ 180174 w 541737"/>
                <a:gd name="connsiteY15" fmla="*/ 1106570 h 1270024"/>
                <a:gd name="connsiteX16" fmla="*/ 106735 w 541737"/>
                <a:gd name="connsiteY16" fmla="*/ 956096 h 1270024"/>
                <a:gd name="connsiteX17" fmla="*/ 5109 w 541737"/>
                <a:gd name="connsiteY17" fmla="*/ 823075 h 1270024"/>
                <a:gd name="connsiteX18" fmla="*/ 2544 w 541737"/>
                <a:gd name="connsiteY18" fmla="*/ 819423 h 1270024"/>
                <a:gd name="connsiteX19" fmla="*/ 7 w 541737"/>
                <a:gd name="connsiteY19" fmla="*/ 806347 h 1270024"/>
                <a:gd name="connsiteX20" fmla="*/ 83817 w 541737"/>
                <a:gd name="connsiteY20" fmla="*/ 421449 h 1270024"/>
                <a:gd name="connsiteX21" fmla="*/ 159988 w 541737"/>
                <a:gd name="connsiteY21" fmla="*/ 338810 h 1270024"/>
                <a:gd name="connsiteX22" fmla="*/ 115908 w 541737"/>
                <a:gd name="connsiteY22" fmla="*/ 232583 h 1270024"/>
                <a:gd name="connsiteX23" fmla="*/ 105592 w 541737"/>
                <a:gd name="connsiteY23" fmla="*/ 120362 h 1270024"/>
                <a:gd name="connsiteX24" fmla="*/ 108380 w 541737"/>
                <a:gd name="connsiteY24" fmla="*/ 107676 h 127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1737" h="1270024">
                  <a:moveTo>
                    <a:pt x="108380" y="107676"/>
                  </a:moveTo>
                  <a:cubicBezTo>
                    <a:pt x="118027" y="113476"/>
                    <a:pt x="123659" y="111747"/>
                    <a:pt x="129709" y="102965"/>
                  </a:cubicBezTo>
                  <a:cubicBezTo>
                    <a:pt x="139607" y="88606"/>
                    <a:pt x="150230" y="74749"/>
                    <a:pt x="160546" y="60669"/>
                  </a:cubicBezTo>
                  <a:cubicBezTo>
                    <a:pt x="171977" y="45084"/>
                    <a:pt x="183436" y="29498"/>
                    <a:pt x="194895" y="13885"/>
                  </a:cubicBezTo>
                  <a:cubicBezTo>
                    <a:pt x="196484" y="11738"/>
                    <a:pt x="197767" y="9340"/>
                    <a:pt x="199551" y="7388"/>
                  </a:cubicBezTo>
                  <a:cubicBezTo>
                    <a:pt x="203538" y="2983"/>
                    <a:pt x="203845" y="3123"/>
                    <a:pt x="206131" y="10288"/>
                  </a:cubicBezTo>
                  <a:cubicBezTo>
                    <a:pt x="208278" y="6914"/>
                    <a:pt x="205462" y="2453"/>
                    <a:pt x="209059" y="0"/>
                  </a:cubicBezTo>
                  <a:cubicBezTo>
                    <a:pt x="205741" y="38671"/>
                    <a:pt x="218901" y="72128"/>
                    <a:pt x="242432" y="101849"/>
                  </a:cubicBezTo>
                  <a:cubicBezTo>
                    <a:pt x="271484" y="138569"/>
                    <a:pt x="291782" y="179637"/>
                    <a:pt x="304523" y="224470"/>
                  </a:cubicBezTo>
                  <a:cubicBezTo>
                    <a:pt x="320778" y="281710"/>
                    <a:pt x="328417" y="341319"/>
                    <a:pt x="338176" y="399897"/>
                  </a:cubicBezTo>
                  <a:cubicBezTo>
                    <a:pt x="347572" y="456245"/>
                    <a:pt x="329142" y="513540"/>
                    <a:pt x="329979" y="570167"/>
                  </a:cubicBezTo>
                  <a:cubicBezTo>
                    <a:pt x="330982" y="637834"/>
                    <a:pt x="344811" y="704804"/>
                    <a:pt x="364300" y="769404"/>
                  </a:cubicBezTo>
                  <a:cubicBezTo>
                    <a:pt x="406150" y="908196"/>
                    <a:pt x="555927" y="1209841"/>
                    <a:pt x="540648" y="1229720"/>
                  </a:cubicBezTo>
                  <a:cubicBezTo>
                    <a:pt x="497348" y="1269785"/>
                    <a:pt x="414988" y="1270956"/>
                    <a:pt x="402246" y="1269757"/>
                  </a:cubicBezTo>
                  <a:cubicBezTo>
                    <a:pt x="364914" y="1266216"/>
                    <a:pt x="327748" y="1262369"/>
                    <a:pt x="291085" y="1253335"/>
                  </a:cubicBezTo>
                  <a:cubicBezTo>
                    <a:pt x="232813" y="1239005"/>
                    <a:pt x="205016" y="1154246"/>
                    <a:pt x="180174" y="1106570"/>
                  </a:cubicBezTo>
                  <a:cubicBezTo>
                    <a:pt x="152739" y="1053958"/>
                    <a:pt x="131466" y="1009990"/>
                    <a:pt x="106735" y="956096"/>
                  </a:cubicBezTo>
                  <a:cubicBezTo>
                    <a:pt x="83315" y="905101"/>
                    <a:pt x="41633" y="865315"/>
                    <a:pt x="5109" y="823075"/>
                  </a:cubicBezTo>
                  <a:cubicBezTo>
                    <a:pt x="4133" y="821932"/>
                    <a:pt x="3213" y="820761"/>
                    <a:pt x="2544" y="819423"/>
                  </a:cubicBezTo>
                  <a:cubicBezTo>
                    <a:pt x="592" y="815269"/>
                    <a:pt x="-77" y="810863"/>
                    <a:pt x="7" y="806347"/>
                  </a:cubicBezTo>
                  <a:cubicBezTo>
                    <a:pt x="1903" y="681133"/>
                    <a:pt x="-12679" y="517416"/>
                    <a:pt x="83817" y="421449"/>
                  </a:cubicBezTo>
                  <a:cubicBezTo>
                    <a:pt x="109245" y="396161"/>
                    <a:pt x="150007" y="375529"/>
                    <a:pt x="159988" y="338810"/>
                  </a:cubicBezTo>
                  <a:cubicBezTo>
                    <a:pt x="171029" y="298215"/>
                    <a:pt x="144207" y="259070"/>
                    <a:pt x="115908" y="232583"/>
                  </a:cubicBezTo>
                  <a:cubicBezTo>
                    <a:pt x="89087" y="207463"/>
                    <a:pt x="103417" y="152565"/>
                    <a:pt x="105592" y="120362"/>
                  </a:cubicBezTo>
                  <a:cubicBezTo>
                    <a:pt x="105843" y="116013"/>
                    <a:pt x="104784" y="111329"/>
                    <a:pt x="108380" y="107676"/>
                  </a:cubicBezTo>
                  <a:close/>
                </a:path>
              </a:pathLst>
            </a:custGeom>
            <a:solidFill>
              <a:srgbClr val="623117"/>
            </a:solidFill>
            <a:ln w="2788"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217561C4-B2D1-41DB-9720-DED708683C78}"/>
                </a:ext>
              </a:extLst>
            </p:cNvPr>
            <p:cNvSpPr/>
            <p:nvPr/>
          </p:nvSpPr>
          <p:spPr>
            <a:xfrm>
              <a:off x="3231811" y="4952834"/>
              <a:ext cx="591431" cy="1128159"/>
            </a:xfrm>
            <a:custGeom>
              <a:avLst/>
              <a:gdLst>
                <a:gd name="connsiteX0" fmla="*/ 342270 w 591431"/>
                <a:gd name="connsiteY0" fmla="*/ 0 h 1128159"/>
                <a:gd name="connsiteX1" fmla="*/ 358162 w 591431"/>
                <a:gd name="connsiteY1" fmla="*/ 37165 h 1128159"/>
                <a:gd name="connsiteX2" fmla="*/ 377818 w 591431"/>
                <a:gd name="connsiteY2" fmla="*/ 54145 h 1128159"/>
                <a:gd name="connsiteX3" fmla="*/ 422902 w 591431"/>
                <a:gd name="connsiteY3" fmla="*/ 68783 h 1128159"/>
                <a:gd name="connsiteX4" fmla="*/ 447409 w 591431"/>
                <a:gd name="connsiteY4" fmla="*/ 64628 h 1128159"/>
                <a:gd name="connsiteX5" fmla="*/ 452846 w 591431"/>
                <a:gd name="connsiteY5" fmla="*/ 76589 h 1128159"/>
                <a:gd name="connsiteX6" fmla="*/ 507576 w 591431"/>
                <a:gd name="connsiteY6" fmla="*/ 301812 h 1128159"/>
                <a:gd name="connsiteX7" fmla="*/ 568608 w 591431"/>
                <a:gd name="connsiteY7" fmla="*/ 469907 h 1128159"/>
                <a:gd name="connsiteX8" fmla="*/ 582827 w 591431"/>
                <a:gd name="connsiteY8" fmla="*/ 635408 h 1128159"/>
                <a:gd name="connsiteX9" fmla="*/ 589519 w 591431"/>
                <a:gd name="connsiteY9" fmla="*/ 809414 h 1128159"/>
                <a:gd name="connsiteX10" fmla="*/ 566378 w 591431"/>
                <a:gd name="connsiteY10" fmla="*/ 890687 h 1128159"/>
                <a:gd name="connsiteX11" fmla="*/ 504621 w 591431"/>
                <a:gd name="connsiteY11" fmla="*/ 960640 h 1128159"/>
                <a:gd name="connsiteX12" fmla="*/ 402214 w 591431"/>
                <a:gd name="connsiteY12" fmla="*/ 1064135 h 1128159"/>
                <a:gd name="connsiteX13" fmla="*/ 281266 w 591431"/>
                <a:gd name="connsiteY13" fmla="*/ 1126895 h 1128159"/>
                <a:gd name="connsiteX14" fmla="*/ 124575 w 591431"/>
                <a:gd name="connsiteY14" fmla="*/ 1069711 h 1128159"/>
                <a:gd name="connsiteX15" fmla="*/ 56768 w 591431"/>
                <a:gd name="connsiteY15" fmla="*/ 1033047 h 1128159"/>
                <a:gd name="connsiteX16" fmla="*/ 2345 w 591431"/>
                <a:gd name="connsiteY16" fmla="*/ 992034 h 1128159"/>
                <a:gd name="connsiteX17" fmla="*/ 4185 w 591431"/>
                <a:gd name="connsiteY17" fmla="*/ 980659 h 1128159"/>
                <a:gd name="connsiteX18" fmla="*/ 20049 w 591431"/>
                <a:gd name="connsiteY18" fmla="*/ 969172 h 1128159"/>
                <a:gd name="connsiteX19" fmla="*/ 198599 w 591431"/>
                <a:gd name="connsiteY19" fmla="*/ 817639 h 1128159"/>
                <a:gd name="connsiteX20" fmla="*/ 208469 w 591431"/>
                <a:gd name="connsiteY20" fmla="*/ 718494 h 1128159"/>
                <a:gd name="connsiteX21" fmla="*/ 226647 w 591431"/>
                <a:gd name="connsiteY21" fmla="*/ 619739 h 1128159"/>
                <a:gd name="connsiteX22" fmla="*/ 240839 w 591431"/>
                <a:gd name="connsiteY22" fmla="*/ 507574 h 1128159"/>
                <a:gd name="connsiteX23" fmla="*/ 245913 w 591431"/>
                <a:gd name="connsiteY23" fmla="*/ 280762 h 1128159"/>
                <a:gd name="connsiteX24" fmla="*/ 276722 w 591431"/>
                <a:gd name="connsiteY24" fmla="*/ 155966 h 1128159"/>
                <a:gd name="connsiteX25" fmla="*/ 333655 w 591431"/>
                <a:gd name="connsiteY25" fmla="*/ 42435 h 1128159"/>
                <a:gd name="connsiteX26" fmla="*/ 342270 w 591431"/>
                <a:gd name="connsiteY26" fmla="*/ 0 h 112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91431" h="1128159">
                  <a:moveTo>
                    <a:pt x="342270" y="0"/>
                  </a:moveTo>
                  <a:cubicBezTo>
                    <a:pt x="347651" y="12351"/>
                    <a:pt x="353840" y="24452"/>
                    <a:pt x="358162" y="37165"/>
                  </a:cubicBezTo>
                  <a:cubicBezTo>
                    <a:pt x="361591" y="47286"/>
                    <a:pt x="368283" y="52305"/>
                    <a:pt x="377818" y="54145"/>
                  </a:cubicBezTo>
                  <a:cubicBezTo>
                    <a:pt x="393487" y="57184"/>
                    <a:pt x="407735" y="64405"/>
                    <a:pt x="422902" y="68783"/>
                  </a:cubicBezTo>
                  <a:cubicBezTo>
                    <a:pt x="431238" y="71180"/>
                    <a:pt x="439937" y="70149"/>
                    <a:pt x="447409" y="64628"/>
                  </a:cubicBezTo>
                  <a:cubicBezTo>
                    <a:pt x="451340" y="67639"/>
                    <a:pt x="451870" y="72268"/>
                    <a:pt x="452846" y="76589"/>
                  </a:cubicBezTo>
                  <a:cubicBezTo>
                    <a:pt x="469686" y="151729"/>
                    <a:pt x="483487" y="228597"/>
                    <a:pt x="507576" y="301812"/>
                  </a:cubicBezTo>
                  <a:cubicBezTo>
                    <a:pt x="526117" y="358215"/>
                    <a:pt x="557874" y="411217"/>
                    <a:pt x="568608" y="469907"/>
                  </a:cubicBezTo>
                  <a:cubicBezTo>
                    <a:pt x="578478" y="523856"/>
                    <a:pt x="577084" y="580789"/>
                    <a:pt x="582827" y="635408"/>
                  </a:cubicBezTo>
                  <a:cubicBezTo>
                    <a:pt x="588905" y="693178"/>
                    <a:pt x="594482" y="751338"/>
                    <a:pt x="589519" y="809414"/>
                  </a:cubicBezTo>
                  <a:cubicBezTo>
                    <a:pt x="587093" y="837880"/>
                    <a:pt x="582270" y="866375"/>
                    <a:pt x="566378" y="890687"/>
                  </a:cubicBezTo>
                  <a:cubicBezTo>
                    <a:pt x="549314" y="916784"/>
                    <a:pt x="525476" y="937722"/>
                    <a:pt x="504621" y="960640"/>
                  </a:cubicBezTo>
                  <a:cubicBezTo>
                    <a:pt x="471917" y="996523"/>
                    <a:pt x="437734" y="1031040"/>
                    <a:pt x="402214" y="1064135"/>
                  </a:cubicBezTo>
                  <a:cubicBezTo>
                    <a:pt x="368199" y="1095808"/>
                    <a:pt x="327995" y="1119785"/>
                    <a:pt x="281266" y="1126895"/>
                  </a:cubicBezTo>
                  <a:cubicBezTo>
                    <a:pt x="223971" y="1135622"/>
                    <a:pt x="171331" y="1097285"/>
                    <a:pt x="124575" y="1069711"/>
                  </a:cubicBezTo>
                  <a:cubicBezTo>
                    <a:pt x="102437" y="1056635"/>
                    <a:pt x="79826" y="1044423"/>
                    <a:pt x="56768" y="1033047"/>
                  </a:cubicBezTo>
                  <a:cubicBezTo>
                    <a:pt x="34352" y="1021979"/>
                    <a:pt x="20300" y="1009349"/>
                    <a:pt x="2345" y="992034"/>
                  </a:cubicBezTo>
                  <a:cubicBezTo>
                    <a:pt x="-1865" y="987992"/>
                    <a:pt x="114" y="983754"/>
                    <a:pt x="4185" y="980659"/>
                  </a:cubicBezTo>
                  <a:cubicBezTo>
                    <a:pt x="9371" y="976700"/>
                    <a:pt x="14752" y="972992"/>
                    <a:pt x="20049" y="969172"/>
                  </a:cubicBezTo>
                  <a:cubicBezTo>
                    <a:pt x="84649" y="935743"/>
                    <a:pt x="172502" y="891161"/>
                    <a:pt x="198599" y="817639"/>
                  </a:cubicBezTo>
                  <a:cubicBezTo>
                    <a:pt x="209891" y="785827"/>
                    <a:pt x="207159" y="751644"/>
                    <a:pt x="208469" y="718494"/>
                  </a:cubicBezTo>
                  <a:cubicBezTo>
                    <a:pt x="209807" y="684646"/>
                    <a:pt x="218367" y="652416"/>
                    <a:pt x="226647" y="619739"/>
                  </a:cubicBezTo>
                  <a:cubicBezTo>
                    <a:pt x="235932" y="583104"/>
                    <a:pt x="239528" y="545269"/>
                    <a:pt x="240839" y="507574"/>
                  </a:cubicBezTo>
                  <a:cubicBezTo>
                    <a:pt x="243460" y="432016"/>
                    <a:pt x="236768" y="356069"/>
                    <a:pt x="245913" y="280762"/>
                  </a:cubicBezTo>
                  <a:cubicBezTo>
                    <a:pt x="251099" y="238132"/>
                    <a:pt x="261499" y="196143"/>
                    <a:pt x="276722" y="155966"/>
                  </a:cubicBezTo>
                  <a:cubicBezTo>
                    <a:pt x="291945" y="115790"/>
                    <a:pt x="316424" y="81245"/>
                    <a:pt x="333655" y="42435"/>
                  </a:cubicBezTo>
                  <a:cubicBezTo>
                    <a:pt x="339370" y="29582"/>
                    <a:pt x="339621" y="14247"/>
                    <a:pt x="342270" y="0"/>
                  </a:cubicBezTo>
                  <a:close/>
                </a:path>
              </a:pathLst>
            </a:custGeom>
            <a:solidFill>
              <a:srgbClr val="623117"/>
            </a:solidFill>
            <a:ln w="2788"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D30A405-B86C-4078-9CE9-694B9C079190}"/>
                </a:ext>
              </a:extLst>
            </p:cNvPr>
            <p:cNvSpPr/>
            <p:nvPr/>
          </p:nvSpPr>
          <p:spPr>
            <a:xfrm>
              <a:off x="3577844" y="5660428"/>
              <a:ext cx="1111036" cy="599954"/>
            </a:xfrm>
            <a:custGeom>
              <a:avLst/>
              <a:gdLst>
                <a:gd name="connsiteX0" fmla="*/ 0 w 1111036"/>
                <a:gd name="connsiteY0" fmla="*/ 397191 h 599954"/>
                <a:gd name="connsiteX1" fmla="*/ 213847 w 1111036"/>
                <a:gd name="connsiteY1" fmla="*/ 186884 h 599954"/>
                <a:gd name="connsiteX2" fmla="*/ 234340 w 1111036"/>
                <a:gd name="connsiteY2" fmla="*/ 146094 h 599954"/>
                <a:gd name="connsiteX3" fmla="*/ 311013 w 1111036"/>
                <a:gd name="connsiteY3" fmla="*/ 213065 h 599954"/>
                <a:gd name="connsiteX4" fmla="*/ 475511 w 1111036"/>
                <a:gd name="connsiteY4" fmla="*/ 334180 h 599954"/>
                <a:gd name="connsiteX5" fmla="*/ 564563 w 1111036"/>
                <a:gd name="connsiteY5" fmla="*/ 355537 h 599954"/>
                <a:gd name="connsiteX6" fmla="*/ 821179 w 1111036"/>
                <a:gd name="connsiteY6" fmla="*/ 308892 h 599954"/>
                <a:gd name="connsiteX7" fmla="*/ 905938 w 1111036"/>
                <a:gd name="connsiteY7" fmla="*/ 250788 h 599954"/>
                <a:gd name="connsiteX8" fmla="*/ 945194 w 1111036"/>
                <a:gd name="connsiteY8" fmla="*/ 26 h 599954"/>
                <a:gd name="connsiteX9" fmla="*/ 1044367 w 1111036"/>
                <a:gd name="connsiteY9" fmla="*/ 120165 h 599954"/>
                <a:gd name="connsiteX10" fmla="*/ 1061096 w 1111036"/>
                <a:gd name="connsiteY10" fmla="*/ 159477 h 599954"/>
                <a:gd name="connsiteX11" fmla="*/ 1107992 w 1111036"/>
                <a:gd name="connsiteY11" fmla="*/ 261271 h 599954"/>
                <a:gd name="connsiteX12" fmla="*/ 1071217 w 1111036"/>
                <a:gd name="connsiteY12" fmla="*/ 390193 h 599954"/>
                <a:gd name="connsiteX13" fmla="*/ 944274 w 1111036"/>
                <a:gd name="connsiteY13" fmla="*/ 500657 h 599954"/>
                <a:gd name="connsiteX14" fmla="*/ 663652 w 1111036"/>
                <a:gd name="connsiteY14" fmla="*/ 588148 h 599954"/>
                <a:gd name="connsiteX15" fmla="*/ 508438 w 1111036"/>
                <a:gd name="connsiteY15" fmla="*/ 588901 h 599954"/>
                <a:gd name="connsiteX16" fmla="*/ 335241 w 1111036"/>
                <a:gd name="connsiteY16" fmla="*/ 533083 h 599954"/>
                <a:gd name="connsiteX17" fmla="*/ 180557 w 1111036"/>
                <a:gd name="connsiteY17" fmla="*/ 473919 h 599954"/>
                <a:gd name="connsiteX18" fmla="*/ 0 w 1111036"/>
                <a:gd name="connsiteY18" fmla="*/ 397191 h 599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1036" h="599954">
                  <a:moveTo>
                    <a:pt x="0" y="397191"/>
                  </a:moveTo>
                  <a:cubicBezTo>
                    <a:pt x="40818" y="372098"/>
                    <a:pt x="203699" y="199737"/>
                    <a:pt x="213847" y="186884"/>
                  </a:cubicBezTo>
                  <a:cubicBezTo>
                    <a:pt x="216803" y="183148"/>
                    <a:pt x="233977" y="146122"/>
                    <a:pt x="234340" y="146094"/>
                  </a:cubicBezTo>
                  <a:cubicBezTo>
                    <a:pt x="237072" y="145927"/>
                    <a:pt x="285362" y="194189"/>
                    <a:pt x="311013" y="213065"/>
                  </a:cubicBezTo>
                  <a:cubicBezTo>
                    <a:pt x="365855" y="253381"/>
                    <a:pt x="420641" y="293836"/>
                    <a:pt x="475511" y="334180"/>
                  </a:cubicBezTo>
                  <a:cubicBezTo>
                    <a:pt x="501217" y="353083"/>
                    <a:pt x="533810" y="353975"/>
                    <a:pt x="564563" y="355537"/>
                  </a:cubicBezTo>
                  <a:cubicBezTo>
                    <a:pt x="652527" y="359998"/>
                    <a:pt x="739600" y="341094"/>
                    <a:pt x="821179" y="308892"/>
                  </a:cubicBezTo>
                  <a:cubicBezTo>
                    <a:pt x="854497" y="295760"/>
                    <a:pt x="889460" y="284552"/>
                    <a:pt x="905938" y="250788"/>
                  </a:cubicBezTo>
                  <a:cubicBezTo>
                    <a:pt x="919655" y="222684"/>
                    <a:pt x="942880" y="109403"/>
                    <a:pt x="945194" y="26"/>
                  </a:cubicBezTo>
                  <a:cubicBezTo>
                    <a:pt x="945222" y="-1926"/>
                    <a:pt x="1037843" y="107702"/>
                    <a:pt x="1044367" y="120165"/>
                  </a:cubicBezTo>
                  <a:cubicBezTo>
                    <a:pt x="1050975" y="132795"/>
                    <a:pt x="1055826" y="146234"/>
                    <a:pt x="1061096" y="159477"/>
                  </a:cubicBezTo>
                  <a:cubicBezTo>
                    <a:pt x="1072081" y="187107"/>
                    <a:pt x="1094525" y="234812"/>
                    <a:pt x="1107992" y="261271"/>
                  </a:cubicBezTo>
                  <a:cubicBezTo>
                    <a:pt x="1122350" y="289486"/>
                    <a:pt x="1081839" y="365016"/>
                    <a:pt x="1071217" y="390193"/>
                  </a:cubicBezTo>
                  <a:cubicBezTo>
                    <a:pt x="1046291" y="449328"/>
                    <a:pt x="1003020" y="479524"/>
                    <a:pt x="944274" y="500657"/>
                  </a:cubicBezTo>
                  <a:cubicBezTo>
                    <a:pt x="905185" y="514709"/>
                    <a:pt x="718187" y="573455"/>
                    <a:pt x="663652" y="588148"/>
                  </a:cubicBezTo>
                  <a:cubicBezTo>
                    <a:pt x="612434" y="601949"/>
                    <a:pt x="559739" y="605434"/>
                    <a:pt x="508438" y="588901"/>
                  </a:cubicBezTo>
                  <a:cubicBezTo>
                    <a:pt x="450697" y="570304"/>
                    <a:pt x="392983" y="551680"/>
                    <a:pt x="335241" y="533083"/>
                  </a:cubicBezTo>
                  <a:cubicBezTo>
                    <a:pt x="282630" y="516131"/>
                    <a:pt x="229767" y="499068"/>
                    <a:pt x="180557" y="473919"/>
                  </a:cubicBezTo>
                  <a:cubicBezTo>
                    <a:pt x="126106" y="446038"/>
                    <a:pt x="64015" y="389300"/>
                    <a:pt x="0" y="397191"/>
                  </a:cubicBezTo>
                  <a:close/>
                </a:path>
              </a:pathLst>
            </a:custGeom>
            <a:solidFill>
              <a:schemeClr val="accent2">
                <a:lumMod val="60000"/>
                <a:lumOff val="40000"/>
              </a:schemeClr>
            </a:solidFill>
            <a:ln w="2788"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23AB8F01-B463-4E00-B2AA-0C2B4147F09C}"/>
                </a:ext>
              </a:extLst>
            </p:cNvPr>
            <p:cNvSpPr/>
            <p:nvPr/>
          </p:nvSpPr>
          <p:spPr>
            <a:xfrm>
              <a:off x="3680279" y="4829406"/>
              <a:ext cx="1005146" cy="1194887"/>
            </a:xfrm>
            <a:custGeom>
              <a:avLst/>
              <a:gdLst>
                <a:gd name="connsiteX0" fmla="*/ 844181 w 1005146"/>
                <a:gd name="connsiteY0" fmla="*/ 831745 h 1194887"/>
                <a:gd name="connsiteX1" fmla="*/ 811728 w 1005146"/>
                <a:gd name="connsiteY1" fmla="*/ 1069347 h 1194887"/>
                <a:gd name="connsiteX2" fmla="*/ 770603 w 1005146"/>
                <a:gd name="connsiteY2" fmla="*/ 1122293 h 1194887"/>
                <a:gd name="connsiteX3" fmla="*/ 668197 w 1005146"/>
                <a:gd name="connsiteY3" fmla="*/ 1161104 h 1194887"/>
                <a:gd name="connsiteX4" fmla="*/ 546524 w 1005146"/>
                <a:gd name="connsiteY4" fmla="*/ 1187786 h 1194887"/>
                <a:gd name="connsiteX5" fmla="*/ 384730 w 1005146"/>
                <a:gd name="connsiteY5" fmla="*/ 1177080 h 1194887"/>
                <a:gd name="connsiteX6" fmla="*/ 312853 w 1005146"/>
                <a:gd name="connsiteY6" fmla="*/ 1124524 h 1194887"/>
                <a:gd name="connsiteX7" fmla="*/ 172528 w 1005146"/>
                <a:gd name="connsiteY7" fmla="*/ 1020500 h 1194887"/>
                <a:gd name="connsiteX8" fmla="*/ 133439 w 1005146"/>
                <a:gd name="connsiteY8" fmla="*/ 978260 h 1194887"/>
                <a:gd name="connsiteX9" fmla="*/ 138011 w 1005146"/>
                <a:gd name="connsiteY9" fmla="*/ 934459 h 1194887"/>
                <a:gd name="connsiteX10" fmla="*/ 140018 w 1005146"/>
                <a:gd name="connsiteY10" fmla="*/ 821680 h 1194887"/>
                <a:gd name="connsiteX11" fmla="*/ 122481 w 1005146"/>
                <a:gd name="connsiteY11" fmla="*/ 655370 h 1194887"/>
                <a:gd name="connsiteX12" fmla="*/ 91980 w 1005146"/>
                <a:gd name="connsiteY12" fmla="*/ 515853 h 1194887"/>
                <a:gd name="connsiteX13" fmla="*/ 30335 w 1005146"/>
                <a:gd name="connsiteY13" fmla="*/ 324227 h 1194887"/>
                <a:gd name="connsiteX14" fmla="*/ 223 w 1005146"/>
                <a:gd name="connsiteY14" fmla="*/ 192350 h 1194887"/>
                <a:gd name="connsiteX15" fmla="*/ 0 w 1005146"/>
                <a:gd name="connsiteY15" fmla="*/ 188781 h 1194887"/>
                <a:gd name="connsiteX16" fmla="*/ 61784 w 1005146"/>
                <a:gd name="connsiteY16" fmla="*/ 158419 h 1194887"/>
                <a:gd name="connsiteX17" fmla="*/ 131041 w 1005146"/>
                <a:gd name="connsiteY17" fmla="*/ 136225 h 1194887"/>
                <a:gd name="connsiteX18" fmla="*/ 260297 w 1005146"/>
                <a:gd name="connsiteY18" fmla="*/ 104608 h 1194887"/>
                <a:gd name="connsiteX19" fmla="*/ 315892 w 1005146"/>
                <a:gd name="connsiteY19" fmla="*/ 75166 h 1194887"/>
                <a:gd name="connsiteX20" fmla="*/ 414200 w 1005146"/>
                <a:gd name="connsiteY20" fmla="*/ 8670 h 1194887"/>
                <a:gd name="connsiteX21" fmla="*/ 526840 w 1005146"/>
                <a:gd name="connsiteY21" fmla="*/ 6244 h 1194887"/>
                <a:gd name="connsiteX22" fmla="*/ 605213 w 1005146"/>
                <a:gd name="connsiteY22" fmla="*/ 50408 h 1194887"/>
                <a:gd name="connsiteX23" fmla="*/ 678763 w 1005146"/>
                <a:gd name="connsiteY23" fmla="*/ 73298 h 1194887"/>
                <a:gd name="connsiteX24" fmla="*/ 870668 w 1005146"/>
                <a:gd name="connsiteY24" fmla="*/ 106783 h 1194887"/>
                <a:gd name="connsiteX25" fmla="*/ 947481 w 1005146"/>
                <a:gd name="connsiteY25" fmla="*/ 118800 h 1194887"/>
                <a:gd name="connsiteX26" fmla="*/ 944330 w 1005146"/>
                <a:gd name="connsiteY26" fmla="*/ 200909 h 1194887"/>
                <a:gd name="connsiteX27" fmla="*/ 968893 w 1005146"/>
                <a:gd name="connsiteY27" fmla="*/ 252908 h 1194887"/>
                <a:gd name="connsiteX28" fmla="*/ 1004804 w 1005146"/>
                <a:gd name="connsiteY28" fmla="*/ 325844 h 1194887"/>
                <a:gd name="connsiteX29" fmla="*/ 967220 w 1005146"/>
                <a:gd name="connsiteY29" fmla="*/ 398837 h 1194887"/>
                <a:gd name="connsiteX30" fmla="*/ 929637 w 1005146"/>
                <a:gd name="connsiteY30" fmla="*/ 427554 h 1194887"/>
                <a:gd name="connsiteX31" fmla="*/ 857341 w 1005146"/>
                <a:gd name="connsiteY31" fmla="*/ 549868 h 1194887"/>
                <a:gd name="connsiteX32" fmla="*/ 846356 w 1005146"/>
                <a:gd name="connsiteY32" fmla="*/ 703827 h 1194887"/>
                <a:gd name="connsiteX33" fmla="*/ 844181 w 1005146"/>
                <a:gd name="connsiteY33" fmla="*/ 831745 h 119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05146" h="1194887">
                  <a:moveTo>
                    <a:pt x="844181" y="831745"/>
                  </a:moveTo>
                  <a:cubicBezTo>
                    <a:pt x="842648" y="912851"/>
                    <a:pt x="837685" y="994849"/>
                    <a:pt x="811728" y="1069347"/>
                  </a:cubicBezTo>
                  <a:cubicBezTo>
                    <a:pt x="803921" y="1091764"/>
                    <a:pt x="791905" y="1110918"/>
                    <a:pt x="770603" y="1122293"/>
                  </a:cubicBezTo>
                  <a:cubicBezTo>
                    <a:pt x="739600" y="1138827"/>
                    <a:pt x="701654" y="1150286"/>
                    <a:pt x="668197" y="1161104"/>
                  </a:cubicBezTo>
                  <a:cubicBezTo>
                    <a:pt x="628633" y="1173873"/>
                    <a:pt x="587843" y="1182935"/>
                    <a:pt x="546524" y="1187786"/>
                  </a:cubicBezTo>
                  <a:cubicBezTo>
                    <a:pt x="500576" y="1193167"/>
                    <a:pt x="425715" y="1204905"/>
                    <a:pt x="384730" y="1177080"/>
                  </a:cubicBezTo>
                  <a:cubicBezTo>
                    <a:pt x="360223" y="1160435"/>
                    <a:pt x="336719" y="1142033"/>
                    <a:pt x="312853" y="1124524"/>
                  </a:cubicBezTo>
                  <a:cubicBezTo>
                    <a:pt x="265901" y="1090091"/>
                    <a:pt x="219033" y="1055518"/>
                    <a:pt x="172528" y="1020500"/>
                  </a:cubicBezTo>
                  <a:cubicBezTo>
                    <a:pt x="158253" y="1009766"/>
                    <a:pt x="139405" y="995992"/>
                    <a:pt x="133439" y="978260"/>
                  </a:cubicBezTo>
                  <a:cubicBezTo>
                    <a:pt x="128531" y="963678"/>
                    <a:pt x="136394" y="949236"/>
                    <a:pt x="138011" y="934459"/>
                  </a:cubicBezTo>
                  <a:cubicBezTo>
                    <a:pt x="142054" y="897126"/>
                    <a:pt x="141831" y="859152"/>
                    <a:pt x="140018" y="821680"/>
                  </a:cubicBezTo>
                  <a:cubicBezTo>
                    <a:pt x="137314" y="765946"/>
                    <a:pt x="125325" y="710881"/>
                    <a:pt x="122481" y="655370"/>
                  </a:cubicBezTo>
                  <a:cubicBezTo>
                    <a:pt x="119944" y="605798"/>
                    <a:pt x="113559" y="561495"/>
                    <a:pt x="91980" y="515853"/>
                  </a:cubicBezTo>
                  <a:cubicBezTo>
                    <a:pt x="63095" y="454710"/>
                    <a:pt x="44303" y="390249"/>
                    <a:pt x="30335" y="324227"/>
                  </a:cubicBezTo>
                  <a:cubicBezTo>
                    <a:pt x="20994" y="280119"/>
                    <a:pt x="10288" y="236290"/>
                    <a:pt x="223" y="192350"/>
                  </a:cubicBezTo>
                  <a:cubicBezTo>
                    <a:pt x="-28" y="191207"/>
                    <a:pt x="84" y="189980"/>
                    <a:pt x="0" y="188781"/>
                  </a:cubicBezTo>
                  <a:cubicBezTo>
                    <a:pt x="20632" y="178744"/>
                    <a:pt x="41766" y="169571"/>
                    <a:pt x="61784" y="158419"/>
                  </a:cubicBezTo>
                  <a:cubicBezTo>
                    <a:pt x="83559" y="146291"/>
                    <a:pt x="107426" y="141969"/>
                    <a:pt x="131041" y="136225"/>
                  </a:cubicBezTo>
                  <a:cubicBezTo>
                    <a:pt x="174145" y="125742"/>
                    <a:pt x="217277" y="115370"/>
                    <a:pt x="260297" y="104608"/>
                  </a:cubicBezTo>
                  <a:cubicBezTo>
                    <a:pt x="281152" y="99395"/>
                    <a:pt x="300390" y="89887"/>
                    <a:pt x="315892" y="75166"/>
                  </a:cubicBezTo>
                  <a:cubicBezTo>
                    <a:pt x="344024" y="48456"/>
                    <a:pt x="378011" y="20742"/>
                    <a:pt x="414200" y="8670"/>
                  </a:cubicBezTo>
                  <a:cubicBezTo>
                    <a:pt x="452258" y="-4044"/>
                    <a:pt x="488977" y="-921"/>
                    <a:pt x="526840" y="6244"/>
                  </a:cubicBezTo>
                  <a:cubicBezTo>
                    <a:pt x="554972" y="11569"/>
                    <a:pt x="581486" y="33233"/>
                    <a:pt x="605213" y="50408"/>
                  </a:cubicBezTo>
                  <a:cubicBezTo>
                    <a:pt x="626793" y="66021"/>
                    <a:pt x="653280" y="68781"/>
                    <a:pt x="678763" y="73298"/>
                  </a:cubicBezTo>
                  <a:cubicBezTo>
                    <a:pt x="742722" y="84590"/>
                    <a:pt x="806681" y="95798"/>
                    <a:pt x="870668" y="106783"/>
                  </a:cubicBezTo>
                  <a:cubicBezTo>
                    <a:pt x="896207" y="111160"/>
                    <a:pt x="921858" y="114813"/>
                    <a:pt x="947481" y="118800"/>
                  </a:cubicBezTo>
                  <a:cubicBezTo>
                    <a:pt x="948791" y="146263"/>
                    <a:pt x="947425" y="173753"/>
                    <a:pt x="944330" y="200909"/>
                  </a:cubicBezTo>
                  <a:cubicBezTo>
                    <a:pt x="941625" y="224664"/>
                    <a:pt x="953754" y="238186"/>
                    <a:pt x="968893" y="252908"/>
                  </a:cubicBezTo>
                  <a:cubicBezTo>
                    <a:pt x="989163" y="272619"/>
                    <a:pt x="1002127" y="297629"/>
                    <a:pt x="1004804" y="325844"/>
                  </a:cubicBezTo>
                  <a:cubicBezTo>
                    <a:pt x="1007787" y="357210"/>
                    <a:pt x="990947" y="380352"/>
                    <a:pt x="967220" y="398837"/>
                  </a:cubicBezTo>
                  <a:cubicBezTo>
                    <a:pt x="954785" y="408539"/>
                    <a:pt x="940901" y="416262"/>
                    <a:pt x="929637" y="427554"/>
                  </a:cubicBezTo>
                  <a:cubicBezTo>
                    <a:pt x="896347" y="460872"/>
                    <a:pt x="870417" y="504645"/>
                    <a:pt x="857341" y="549868"/>
                  </a:cubicBezTo>
                  <a:cubicBezTo>
                    <a:pt x="842983" y="599552"/>
                    <a:pt x="848196" y="652777"/>
                    <a:pt x="846356" y="703827"/>
                  </a:cubicBezTo>
                  <a:cubicBezTo>
                    <a:pt x="844823" y="745342"/>
                    <a:pt x="844990" y="788418"/>
                    <a:pt x="844181" y="831745"/>
                  </a:cubicBezTo>
                  <a:close/>
                </a:path>
              </a:pathLst>
            </a:custGeom>
            <a:solidFill>
              <a:srgbClr val="F9B17D"/>
            </a:solidFill>
            <a:ln w="2788"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6224A447-8D9A-42F3-B6BC-DF0116C926A2}"/>
                </a:ext>
              </a:extLst>
            </p:cNvPr>
            <p:cNvSpPr/>
            <p:nvPr/>
          </p:nvSpPr>
          <p:spPr>
            <a:xfrm>
              <a:off x="3848430" y="5418586"/>
              <a:ext cx="672267" cy="387510"/>
            </a:xfrm>
            <a:custGeom>
              <a:avLst/>
              <a:gdLst>
                <a:gd name="connsiteX0" fmla="*/ 0 w 672267"/>
                <a:gd name="connsiteY0" fmla="*/ 62677 h 387510"/>
                <a:gd name="connsiteX1" fmla="*/ 53671 w 672267"/>
                <a:gd name="connsiteY1" fmla="*/ 78485 h 387510"/>
                <a:gd name="connsiteX2" fmla="*/ 234451 w 672267"/>
                <a:gd name="connsiteY2" fmla="*/ 140743 h 387510"/>
                <a:gd name="connsiteX3" fmla="*/ 331171 w 672267"/>
                <a:gd name="connsiteY3" fmla="*/ 144424 h 387510"/>
                <a:gd name="connsiteX4" fmla="*/ 512369 w 672267"/>
                <a:gd name="connsiteY4" fmla="*/ 100065 h 387510"/>
                <a:gd name="connsiteX5" fmla="*/ 603903 w 672267"/>
                <a:gd name="connsiteY5" fmla="*/ 53866 h 387510"/>
                <a:gd name="connsiteX6" fmla="*/ 672267 w 672267"/>
                <a:gd name="connsiteY6" fmla="*/ 0 h 387510"/>
                <a:gd name="connsiteX7" fmla="*/ 339925 w 672267"/>
                <a:gd name="connsiteY7" fmla="*/ 384312 h 387510"/>
                <a:gd name="connsiteX8" fmla="*/ 330892 w 672267"/>
                <a:gd name="connsiteY8" fmla="*/ 384507 h 387510"/>
                <a:gd name="connsiteX9" fmla="*/ 0 w 672267"/>
                <a:gd name="connsiteY9" fmla="*/ 62677 h 387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67" h="387510">
                  <a:moveTo>
                    <a:pt x="0" y="62677"/>
                  </a:moveTo>
                  <a:cubicBezTo>
                    <a:pt x="19210" y="65465"/>
                    <a:pt x="36357" y="72268"/>
                    <a:pt x="53671" y="78485"/>
                  </a:cubicBezTo>
                  <a:cubicBezTo>
                    <a:pt x="113671" y="100037"/>
                    <a:pt x="173699" y="121450"/>
                    <a:pt x="234451" y="140743"/>
                  </a:cubicBezTo>
                  <a:cubicBezTo>
                    <a:pt x="266013" y="150753"/>
                    <a:pt x="298299" y="152844"/>
                    <a:pt x="331171" y="144424"/>
                  </a:cubicBezTo>
                  <a:cubicBezTo>
                    <a:pt x="391422" y="129033"/>
                    <a:pt x="451896" y="114535"/>
                    <a:pt x="512369" y="100065"/>
                  </a:cubicBezTo>
                  <a:cubicBezTo>
                    <a:pt x="546635" y="91868"/>
                    <a:pt x="577081" y="76952"/>
                    <a:pt x="603903" y="53866"/>
                  </a:cubicBezTo>
                  <a:cubicBezTo>
                    <a:pt x="625845" y="34963"/>
                    <a:pt x="648931" y="17398"/>
                    <a:pt x="672267" y="0"/>
                  </a:cubicBezTo>
                  <a:cubicBezTo>
                    <a:pt x="662620" y="11180"/>
                    <a:pt x="346199" y="374777"/>
                    <a:pt x="339925" y="384312"/>
                  </a:cubicBezTo>
                  <a:cubicBezTo>
                    <a:pt x="336691" y="389219"/>
                    <a:pt x="334266" y="387825"/>
                    <a:pt x="330892" y="384507"/>
                  </a:cubicBezTo>
                  <a:cubicBezTo>
                    <a:pt x="318569" y="372351"/>
                    <a:pt x="17983" y="79991"/>
                    <a:pt x="0" y="62677"/>
                  </a:cubicBezTo>
                  <a:close/>
                </a:path>
              </a:pathLst>
            </a:custGeom>
            <a:solidFill>
              <a:srgbClr val="D47E41"/>
            </a:solidFill>
            <a:ln w="2788"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6BBC9E49-FABE-473E-B51A-36314FB6B643}"/>
                </a:ext>
              </a:extLst>
            </p:cNvPr>
            <p:cNvSpPr/>
            <p:nvPr/>
          </p:nvSpPr>
          <p:spPr>
            <a:xfrm>
              <a:off x="3972711" y="5015811"/>
              <a:ext cx="389231" cy="129256"/>
            </a:xfrm>
            <a:custGeom>
              <a:avLst/>
              <a:gdLst>
                <a:gd name="connsiteX0" fmla="*/ 3023 w 389231"/>
                <a:gd name="connsiteY0" fmla="*/ 114876 h 129256"/>
                <a:gd name="connsiteX1" fmla="*/ 16072 w 389231"/>
                <a:gd name="connsiteY1" fmla="*/ 104560 h 129256"/>
                <a:gd name="connsiteX2" fmla="*/ 39408 w 389231"/>
                <a:gd name="connsiteY2" fmla="*/ 71159 h 129256"/>
                <a:gd name="connsiteX3" fmla="*/ 102419 w 389231"/>
                <a:gd name="connsiteY3" fmla="*/ 17320 h 129256"/>
                <a:gd name="connsiteX4" fmla="*/ 157958 w 389231"/>
                <a:gd name="connsiteY4" fmla="*/ 5192 h 129256"/>
                <a:gd name="connsiteX5" fmla="*/ 210403 w 389231"/>
                <a:gd name="connsiteY5" fmla="*/ 341 h 129256"/>
                <a:gd name="connsiteX6" fmla="*/ 239343 w 389231"/>
                <a:gd name="connsiteY6" fmla="*/ 1623 h 129256"/>
                <a:gd name="connsiteX7" fmla="*/ 284594 w 389231"/>
                <a:gd name="connsiteY7" fmla="*/ 17320 h 129256"/>
                <a:gd name="connsiteX8" fmla="*/ 374204 w 389231"/>
                <a:gd name="connsiteY8" fmla="*/ 77738 h 129256"/>
                <a:gd name="connsiteX9" fmla="*/ 389231 w 389231"/>
                <a:gd name="connsiteY9" fmla="*/ 91205 h 129256"/>
                <a:gd name="connsiteX10" fmla="*/ 368432 w 389231"/>
                <a:gd name="connsiteY10" fmla="*/ 96028 h 129256"/>
                <a:gd name="connsiteX11" fmla="*/ 340663 w 389231"/>
                <a:gd name="connsiteY11" fmla="*/ 96112 h 129256"/>
                <a:gd name="connsiteX12" fmla="*/ 251192 w 389231"/>
                <a:gd name="connsiteY12" fmla="*/ 113872 h 129256"/>
                <a:gd name="connsiteX13" fmla="*/ 194148 w 389231"/>
                <a:gd name="connsiteY13" fmla="*/ 124467 h 129256"/>
                <a:gd name="connsiteX14" fmla="*/ 83655 w 389231"/>
                <a:gd name="connsiteY14" fmla="*/ 127367 h 129256"/>
                <a:gd name="connsiteX15" fmla="*/ 5979 w 389231"/>
                <a:gd name="connsiteY15" fmla="*/ 124997 h 129256"/>
                <a:gd name="connsiteX16" fmla="*/ 3023 w 389231"/>
                <a:gd name="connsiteY16" fmla="*/ 114876 h 129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231" h="129256">
                  <a:moveTo>
                    <a:pt x="3023" y="114876"/>
                  </a:moveTo>
                  <a:cubicBezTo>
                    <a:pt x="7122" y="111140"/>
                    <a:pt x="11667" y="107934"/>
                    <a:pt x="16072" y="104560"/>
                  </a:cubicBezTo>
                  <a:cubicBezTo>
                    <a:pt x="27392" y="95889"/>
                    <a:pt x="33107" y="83343"/>
                    <a:pt x="39408" y="71159"/>
                  </a:cubicBezTo>
                  <a:cubicBezTo>
                    <a:pt x="53042" y="44672"/>
                    <a:pt x="76155" y="29003"/>
                    <a:pt x="102419" y="17320"/>
                  </a:cubicBezTo>
                  <a:cubicBezTo>
                    <a:pt x="120040" y="9486"/>
                    <a:pt x="138804" y="7395"/>
                    <a:pt x="157958" y="5192"/>
                  </a:cubicBezTo>
                  <a:cubicBezTo>
                    <a:pt x="175356" y="3185"/>
                    <a:pt x="190551" y="3324"/>
                    <a:pt x="210403" y="341"/>
                  </a:cubicBezTo>
                  <a:cubicBezTo>
                    <a:pt x="222698" y="-496"/>
                    <a:pt x="229557" y="313"/>
                    <a:pt x="239343" y="1623"/>
                  </a:cubicBezTo>
                  <a:cubicBezTo>
                    <a:pt x="255877" y="3826"/>
                    <a:pt x="270653" y="9179"/>
                    <a:pt x="284594" y="17320"/>
                  </a:cubicBezTo>
                  <a:cubicBezTo>
                    <a:pt x="294854" y="23315"/>
                    <a:pt x="354492" y="63854"/>
                    <a:pt x="374204" y="77738"/>
                  </a:cubicBezTo>
                  <a:cubicBezTo>
                    <a:pt x="379529" y="81475"/>
                    <a:pt x="384241" y="85573"/>
                    <a:pt x="389231" y="91205"/>
                  </a:cubicBezTo>
                  <a:cubicBezTo>
                    <a:pt x="381759" y="92878"/>
                    <a:pt x="375709" y="96279"/>
                    <a:pt x="368432" y="96028"/>
                  </a:cubicBezTo>
                  <a:cubicBezTo>
                    <a:pt x="359204" y="95694"/>
                    <a:pt x="349919" y="96001"/>
                    <a:pt x="340663" y="96112"/>
                  </a:cubicBezTo>
                  <a:cubicBezTo>
                    <a:pt x="322317" y="96335"/>
                    <a:pt x="263153" y="110861"/>
                    <a:pt x="251192" y="113872"/>
                  </a:cubicBezTo>
                  <a:cubicBezTo>
                    <a:pt x="232958" y="118445"/>
                    <a:pt x="194733" y="124383"/>
                    <a:pt x="194148" y="124467"/>
                  </a:cubicBezTo>
                  <a:cubicBezTo>
                    <a:pt x="157456" y="130015"/>
                    <a:pt x="120403" y="130406"/>
                    <a:pt x="83655" y="127367"/>
                  </a:cubicBezTo>
                  <a:cubicBezTo>
                    <a:pt x="69520" y="126196"/>
                    <a:pt x="10747" y="125554"/>
                    <a:pt x="5979" y="124997"/>
                  </a:cubicBezTo>
                  <a:cubicBezTo>
                    <a:pt x="2661" y="124049"/>
                    <a:pt x="-3835" y="121094"/>
                    <a:pt x="3023" y="114876"/>
                  </a:cubicBezTo>
                  <a:close/>
                </a:path>
              </a:pathLst>
            </a:custGeom>
            <a:solidFill>
              <a:srgbClr val="EE3F95"/>
            </a:solidFill>
            <a:ln w="2788"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5795B556-BF07-427A-AB8E-3038732E7B27}"/>
                </a:ext>
              </a:extLst>
            </p:cNvPr>
            <p:cNvSpPr/>
            <p:nvPr/>
          </p:nvSpPr>
          <p:spPr>
            <a:xfrm>
              <a:off x="4048867" y="4861079"/>
              <a:ext cx="59816" cy="37610"/>
            </a:xfrm>
            <a:custGeom>
              <a:avLst/>
              <a:gdLst>
                <a:gd name="connsiteX0" fmla="*/ 29721 w 59816"/>
                <a:gd name="connsiteY0" fmla="*/ 37611 h 37610"/>
                <a:gd name="connsiteX1" fmla="*/ 3931 w 59816"/>
                <a:gd name="connsiteY1" fmla="*/ 30696 h 37610"/>
                <a:gd name="connsiteX2" fmla="*/ 1700 w 59816"/>
                <a:gd name="connsiteY2" fmla="*/ 21635 h 37610"/>
                <a:gd name="connsiteX3" fmla="*/ 39981 w 59816"/>
                <a:gd name="connsiteY3" fmla="*/ 139 h 37610"/>
                <a:gd name="connsiteX4" fmla="*/ 59135 w 59816"/>
                <a:gd name="connsiteY4" fmla="*/ 11625 h 37610"/>
                <a:gd name="connsiteX5" fmla="*/ 58940 w 59816"/>
                <a:gd name="connsiteY5" fmla="*/ 14748 h 37610"/>
                <a:gd name="connsiteX6" fmla="*/ 34795 w 59816"/>
                <a:gd name="connsiteY6" fmla="*/ 36579 h 37610"/>
                <a:gd name="connsiteX7" fmla="*/ 29721 w 59816"/>
                <a:gd name="connsiteY7" fmla="*/ 37611 h 3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16" h="37610">
                  <a:moveTo>
                    <a:pt x="29721" y="37611"/>
                  </a:moveTo>
                  <a:cubicBezTo>
                    <a:pt x="20827" y="35938"/>
                    <a:pt x="12044" y="34627"/>
                    <a:pt x="3931" y="30696"/>
                  </a:cubicBezTo>
                  <a:cubicBezTo>
                    <a:pt x="-558" y="28521"/>
                    <a:pt x="-1060" y="26151"/>
                    <a:pt x="1700" y="21635"/>
                  </a:cubicBezTo>
                  <a:cubicBezTo>
                    <a:pt x="10567" y="7248"/>
                    <a:pt x="24869" y="2508"/>
                    <a:pt x="39981" y="139"/>
                  </a:cubicBezTo>
                  <a:cubicBezTo>
                    <a:pt x="48429" y="-1200"/>
                    <a:pt x="59832" y="7499"/>
                    <a:pt x="59135" y="11625"/>
                  </a:cubicBezTo>
                  <a:cubicBezTo>
                    <a:pt x="60250" y="12434"/>
                    <a:pt x="59860" y="13800"/>
                    <a:pt x="58940" y="14748"/>
                  </a:cubicBezTo>
                  <a:cubicBezTo>
                    <a:pt x="51384" y="22583"/>
                    <a:pt x="45780" y="32564"/>
                    <a:pt x="34795" y="36579"/>
                  </a:cubicBezTo>
                  <a:cubicBezTo>
                    <a:pt x="33178" y="37164"/>
                    <a:pt x="31366" y="37276"/>
                    <a:pt x="29721" y="37611"/>
                  </a:cubicBezTo>
                  <a:close/>
                </a:path>
              </a:pathLst>
            </a:custGeom>
            <a:solidFill>
              <a:srgbClr val="CB7436"/>
            </a:solidFill>
            <a:ln w="2788"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49794247-46C0-44F8-9C88-DC7F625FEA76}"/>
                </a:ext>
              </a:extLst>
            </p:cNvPr>
            <p:cNvSpPr/>
            <p:nvPr/>
          </p:nvSpPr>
          <p:spPr>
            <a:xfrm>
              <a:off x="4168292" y="4861492"/>
              <a:ext cx="54194" cy="34018"/>
            </a:xfrm>
            <a:custGeom>
              <a:avLst/>
              <a:gdLst>
                <a:gd name="connsiteX0" fmla="*/ 36122 w 54194"/>
                <a:gd name="connsiteY0" fmla="*/ 34018 h 34018"/>
                <a:gd name="connsiteX1" fmla="*/ 1773 w 54194"/>
                <a:gd name="connsiteY1" fmla="*/ 15394 h 34018"/>
                <a:gd name="connsiteX2" fmla="*/ 4338 w 54194"/>
                <a:gd name="connsiteY2" fmla="*/ 2290 h 34018"/>
                <a:gd name="connsiteX3" fmla="*/ 13511 w 54194"/>
                <a:gd name="connsiteY3" fmla="*/ 171 h 34018"/>
                <a:gd name="connsiteX4" fmla="*/ 43093 w 54194"/>
                <a:gd name="connsiteY4" fmla="*/ 6667 h 34018"/>
                <a:gd name="connsiteX5" fmla="*/ 53548 w 54194"/>
                <a:gd name="connsiteY5" fmla="*/ 23814 h 34018"/>
                <a:gd name="connsiteX6" fmla="*/ 36122 w 54194"/>
                <a:gd name="connsiteY6" fmla="*/ 34018 h 34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94" h="34018">
                  <a:moveTo>
                    <a:pt x="36122" y="34018"/>
                  </a:moveTo>
                  <a:cubicBezTo>
                    <a:pt x="21150" y="33433"/>
                    <a:pt x="11671" y="23563"/>
                    <a:pt x="1773" y="15394"/>
                  </a:cubicBezTo>
                  <a:cubicBezTo>
                    <a:pt x="-1796" y="12438"/>
                    <a:pt x="518" y="5691"/>
                    <a:pt x="4338" y="2290"/>
                  </a:cubicBezTo>
                  <a:cubicBezTo>
                    <a:pt x="8325" y="-24"/>
                    <a:pt x="10779" y="-247"/>
                    <a:pt x="13511" y="171"/>
                  </a:cubicBezTo>
                  <a:cubicBezTo>
                    <a:pt x="24245" y="1816"/>
                    <a:pt x="32972" y="784"/>
                    <a:pt x="43093" y="6667"/>
                  </a:cubicBezTo>
                  <a:cubicBezTo>
                    <a:pt x="50035" y="10710"/>
                    <a:pt x="56252" y="14641"/>
                    <a:pt x="53548" y="23814"/>
                  </a:cubicBezTo>
                  <a:cubicBezTo>
                    <a:pt x="50899" y="32680"/>
                    <a:pt x="42842" y="32903"/>
                    <a:pt x="36122" y="34018"/>
                  </a:cubicBezTo>
                  <a:close/>
                </a:path>
              </a:pathLst>
            </a:custGeom>
            <a:solidFill>
              <a:srgbClr val="CB7435"/>
            </a:solidFill>
            <a:ln w="2788"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A378EB5-D601-413B-8F6C-B77F56ACC0E0}"/>
                </a:ext>
              </a:extLst>
            </p:cNvPr>
            <p:cNvSpPr/>
            <p:nvPr/>
          </p:nvSpPr>
          <p:spPr>
            <a:xfrm>
              <a:off x="3389006" y="4532360"/>
              <a:ext cx="1476076" cy="492462"/>
            </a:xfrm>
            <a:custGeom>
              <a:avLst/>
              <a:gdLst>
                <a:gd name="connsiteX0" fmla="*/ 0 w 1476076"/>
                <a:gd name="connsiteY0" fmla="*/ 135530 h 492462"/>
                <a:gd name="connsiteX1" fmla="*/ 114396 w 1476076"/>
                <a:gd name="connsiteY1" fmla="*/ 305241 h 492462"/>
                <a:gd name="connsiteX2" fmla="*/ 185102 w 1476076"/>
                <a:gd name="connsiteY2" fmla="*/ 420474 h 492462"/>
                <a:gd name="connsiteX3" fmla="*/ 205595 w 1476076"/>
                <a:gd name="connsiteY3" fmla="*/ 470436 h 492462"/>
                <a:gd name="connsiteX4" fmla="*/ 230492 w 1476076"/>
                <a:gd name="connsiteY4" fmla="*/ 479832 h 492462"/>
                <a:gd name="connsiteX5" fmla="*/ 270056 w 1476076"/>
                <a:gd name="connsiteY5" fmla="*/ 492351 h 492462"/>
                <a:gd name="connsiteX6" fmla="*/ 305548 w 1476076"/>
                <a:gd name="connsiteY6" fmla="*/ 482202 h 492462"/>
                <a:gd name="connsiteX7" fmla="*/ 384256 w 1476076"/>
                <a:gd name="connsiteY7" fmla="*/ 445873 h 492462"/>
                <a:gd name="connsiteX8" fmla="*/ 625901 w 1476076"/>
                <a:gd name="connsiteY8" fmla="*/ 359414 h 492462"/>
                <a:gd name="connsiteX9" fmla="*/ 735445 w 1476076"/>
                <a:gd name="connsiteY9" fmla="*/ 303457 h 492462"/>
                <a:gd name="connsiteX10" fmla="*/ 836152 w 1476076"/>
                <a:gd name="connsiteY10" fmla="*/ 316673 h 492462"/>
                <a:gd name="connsiteX11" fmla="*/ 922583 w 1476076"/>
                <a:gd name="connsiteY11" fmla="*/ 362091 h 492462"/>
                <a:gd name="connsiteX12" fmla="*/ 1014311 w 1476076"/>
                <a:gd name="connsiteY12" fmla="*/ 380436 h 492462"/>
                <a:gd name="connsiteX13" fmla="*/ 1235352 w 1476076"/>
                <a:gd name="connsiteY13" fmla="*/ 417964 h 492462"/>
                <a:gd name="connsiteX14" fmla="*/ 1257183 w 1476076"/>
                <a:gd name="connsiteY14" fmla="*/ 417212 h 492462"/>
                <a:gd name="connsiteX15" fmla="*/ 1281188 w 1476076"/>
                <a:gd name="connsiteY15" fmla="*/ 385232 h 492462"/>
                <a:gd name="connsiteX16" fmla="*/ 1417443 w 1476076"/>
                <a:gd name="connsiteY16" fmla="*/ 199600 h 492462"/>
                <a:gd name="connsiteX17" fmla="*/ 1476077 w 1476076"/>
                <a:gd name="connsiteY17" fmla="*/ 0 h 492462"/>
                <a:gd name="connsiteX18" fmla="*/ 0 w 1476076"/>
                <a:gd name="connsiteY18" fmla="*/ 135530 h 49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76076" h="492462">
                  <a:moveTo>
                    <a:pt x="0" y="135530"/>
                  </a:moveTo>
                  <a:cubicBezTo>
                    <a:pt x="33541" y="184266"/>
                    <a:pt x="81385" y="256171"/>
                    <a:pt x="114396" y="305241"/>
                  </a:cubicBezTo>
                  <a:cubicBezTo>
                    <a:pt x="139545" y="342658"/>
                    <a:pt x="168513" y="377788"/>
                    <a:pt x="185102" y="420474"/>
                  </a:cubicBezTo>
                  <a:cubicBezTo>
                    <a:pt x="191013" y="435725"/>
                    <a:pt x="192741" y="458392"/>
                    <a:pt x="205595" y="470436"/>
                  </a:cubicBezTo>
                  <a:cubicBezTo>
                    <a:pt x="212147" y="476570"/>
                    <a:pt x="221821" y="477518"/>
                    <a:pt x="230492" y="479832"/>
                  </a:cubicBezTo>
                  <a:cubicBezTo>
                    <a:pt x="243736" y="483373"/>
                    <a:pt x="256227" y="491208"/>
                    <a:pt x="270056" y="492351"/>
                  </a:cubicBezTo>
                  <a:cubicBezTo>
                    <a:pt x="282212" y="493355"/>
                    <a:pt x="294814" y="487388"/>
                    <a:pt x="305548" y="482202"/>
                  </a:cubicBezTo>
                  <a:cubicBezTo>
                    <a:pt x="332035" y="469433"/>
                    <a:pt x="355901" y="455102"/>
                    <a:pt x="384256" y="445873"/>
                  </a:cubicBezTo>
                  <a:cubicBezTo>
                    <a:pt x="463215" y="420195"/>
                    <a:pt x="563559" y="420501"/>
                    <a:pt x="625901" y="359414"/>
                  </a:cubicBezTo>
                  <a:cubicBezTo>
                    <a:pt x="656012" y="329916"/>
                    <a:pt x="694823" y="306357"/>
                    <a:pt x="735445" y="303457"/>
                  </a:cubicBezTo>
                  <a:cubicBezTo>
                    <a:pt x="769432" y="301031"/>
                    <a:pt x="803977" y="305381"/>
                    <a:pt x="836152" y="316673"/>
                  </a:cubicBezTo>
                  <a:cubicBezTo>
                    <a:pt x="861496" y="325567"/>
                    <a:pt x="897462" y="352751"/>
                    <a:pt x="922583" y="362091"/>
                  </a:cubicBezTo>
                  <a:cubicBezTo>
                    <a:pt x="951495" y="372797"/>
                    <a:pt x="984060" y="375195"/>
                    <a:pt x="1014311" y="380436"/>
                  </a:cubicBezTo>
                  <a:cubicBezTo>
                    <a:pt x="1087945" y="393178"/>
                    <a:pt x="1161551" y="406338"/>
                    <a:pt x="1235352" y="417964"/>
                  </a:cubicBezTo>
                  <a:cubicBezTo>
                    <a:pt x="1244163" y="419358"/>
                    <a:pt x="1249265" y="422955"/>
                    <a:pt x="1257183" y="417212"/>
                  </a:cubicBezTo>
                  <a:cubicBezTo>
                    <a:pt x="1268140" y="409293"/>
                    <a:pt x="1273772" y="396106"/>
                    <a:pt x="1281188" y="385232"/>
                  </a:cubicBezTo>
                  <a:cubicBezTo>
                    <a:pt x="1290612" y="371347"/>
                    <a:pt x="1404618" y="223522"/>
                    <a:pt x="1417443" y="199600"/>
                  </a:cubicBezTo>
                  <a:cubicBezTo>
                    <a:pt x="1445101" y="147992"/>
                    <a:pt x="1468103" y="50771"/>
                    <a:pt x="1476077" y="0"/>
                  </a:cubicBezTo>
                  <a:lnTo>
                    <a:pt x="0" y="135530"/>
                  </a:lnTo>
                  <a:close/>
                </a:path>
              </a:pathLst>
            </a:custGeom>
            <a:solidFill>
              <a:schemeClr val="bg1">
                <a:lumMod val="50000"/>
              </a:schemeClr>
            </a:solidFill>
            <a:ln w="2788"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FF925035-7855-4268-A910-18D1D41ADC3E}"/>
                </a:ext>
              </a:extLst>
            </p:cNvPr>
            <p:cNvSpPr/>
            <p:nvPr/>
          </p:nvSpPr>
          <p:spPr>
            <a:xfrm>
              <a:off x="3349050" y="4000174"/>
              <a:ext cx="1530507" cy="770128"/>
            </a:xfrm>
            <a:custGeom>
              <a:avLst/>
              <a:gdLst>
                <a:gd name="connsiteX0" fmla="*/ 1529388 w 1530507"/>
                <a:gd name="connsiteY0" fmla="*/ 453896 h 770128"/>
                <a:gd name="connsiteX1" fmla="*/ 1524397 w 1530507"/>
                <a:gd name="connsiteY1" fmla="*/ 262995 h 770128"/>
                <a:gd name="connsiteX2" fmla="*/ 1499555 w 1530507"/>
                <a:gd name="connsiteY2" fmla="*/ 140793 h 770128"/>
                <a:gd name="connsiteX3" fmla="*/ 1423914 w 1530507"/>
                <a:gd name="connsiteY3" fmla="*/ 57261 h 770128"/>
                <a:gd name="connsiteX4" fmla="*/ 1376181 w 1530507"/>
                <a:gd name="connsiteY4" fmla="*/ 31360 h 770128"/>
                <a:gd name="connsiteX5" fmla="*/ 1263152 w 1530507"/>
                <a:gd name="connsiteY5" fmla="*/ 10449 h 770128"/>
                <a:gd name="connsiteX6" fmla="*/ 932818 w 1530507"/>
                <a:gd name="connsiteY6" fmla="*/ 18618 h 770128"/>
                <a:gd name="connsiteX7" fmla="*/ 586954 w 1530507"/>
                <a:gd name="connsiteY7" fmla="*/ 50932 h 770128"/>
                <a:gd name="connsiteX8" fmla="*/ 185272 w 1530507"/>
                <a:gd name="connsiteY8" fmla="*/ 88098 h 770128"/>
                <a:gd name="connsiteX9" fmla="*/ 87633 w 1530507"/>
                <a:gd name="connsiteY9" fmla="*/ 122140 h 770128"/>
                <a:gd name="connsiteX10" fmla="*/ 21555 w 1530507"/>
                <a:gd name="connsiteY10" fmla="*/ 187689 h 770128"/>
                <a:gd name="connsiteX11" fmla="*/ 3543 w 1530507"/>
                <a:gd name="connsiteY11" fmla="*/ 226555 h 770128"/>
                <a:gd name="connsiteX12" fmla="*/ 4408 w 1530507"/>
                <a:gd name="connsiteY12" fmla="*/ 422837 h 770128"/>
                <a:gd name="connsiteX13" fmla="*/ 7837 w 1530507"/>
                <a:gd name="connsiteY13" fmla="*/ 540551 h 770128"/>
                <a:gd name="connsiteX14" fmla="*/ 13246 w 1530507"/>
                <a:gd name="connsiteY14" fmla="*/ 613236 h 770128"/>
                <a:gd name="connsiteX15" fmla="*/ 22865 w 1530507"/>
                <a:gd name="connsiteY15" fmla="*/ 657930 h 770128"/>
                <a:gd name="connsiteX16" fmla="*/ 46173 w 1530507"/>
                <a:gd name="connsiteY16" fmla="*/ 693868 h 770128"/>
                <a:gd name="connsiteX17" fmla="*/ 120839 w 1530507"/>
                <a:gd name="connsiteY17" fmla="*/ 749463 h 770128"/>
                <a:gd name="connsiteX18" fmla="*/ 222298 w 1530507"/>
                <a:gd name="connsiteY18" fmla="*/ 769426 h 770128"/>
                <a:gd name="connsiteX19" fmla="*/ 625206 w 1530507"/>
                <a:gd name="connsiteY19" fmla="*/ 749658 h 770128"/>
                <a:gd name="connsiteX20" fmla="*/ 972158 w 1530507"/>
                <a:gd name="connsiteY20" fmla="*/ 732958 h 770128"/>
                <a:gd name="connsiteX21" fmla="*/ 1300373 w 1530507"/>
                <a:gd name="connsiteY21" fmla="*/ 694538 h 770128"/>
                <a:gd name="connsiteX22" fmla="*/ 1408747 w 1530507"/>
                <a:gd name="connsiteY22" fmla="*/ 666629 h 770128"/>
                <a:gd name="connsiteX23" fmla="*/ 1464146 w 1530507"/>
                <a:gd name="connsiteY23" fmla="*/ 624807 h 770128"/>
                <a:gd name="connsiteX24" fmla="*/ 1516033 w 1530507"/>
                <a:gd name="connsiteY24" fmla="*/ 532214 h 770128"/>
                <a:gd name="connsiteX25" fmla="*/ 1529388 w 1530507"/>
                <a:gd name="connsiteY25" fmla="*/ 453896 h 770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30507" h="770128">
                  <a:moveTo>
                    <a:pt x="1529388" y="453896"/>
                  </a:moveTo>
                  <a:cubicBezTo>
                    <a:pt x="1529388" y="453896"/>
                    <a:pt x="1525429" y="317447"/>
                    <a:pt x="1524397" y="262995"/>
                  </a:cubicBezTo>
                  <a:cubicBezTo>
                    <a:pt x="1523589" y="220923"/>
                    <a:pt x="1528273" y="175254"/>
                    <a:pt x="1499555" y="140793"/>
                  </a:cubicBezTo>
                  <a:cubicBezTo>
                    <a:pt x="1474490" y="112800"/>
                    <a:pt x="1449007" y="85198"/>
                    <a:pt x="1423914" y="57261"/>
                  </a:cubicBezTo>
                  <a:cubicBezTo>
                    <a:pt x="1411005" y="42902"/>
                    <a:pt x="1394555" y="35486"/>
                    <a:pt x="1376181" y="31360"/>
                  </a:cubicBezTo>
                  <a:cubicBezTo>
                    <a:pt x="1338765" y="22967"/>
                    <a:pt x="1300624" y="18479"/>
                    <a:pt x="1263152" y="10449"/>
                  </a:cubicBezTo>
                  <a:cubicBezTo>
                    <a:pt x="1154946" y="-12748"/>
                    <a:pt x="1041414" y="8469"/>
                    <a:pt x="932818" y="18618"/>
                  </a:cubicBezTo>
                  <a:cubicBezTo>
                    <a:pt x="817530" y="29380"/>
                    <a:pt x="702242" y="40170"/>
                    <a:pt x="586954" y="50932"/>
                  </a:cubicBezTo>
                  <a:cubicBezTo>
                    <a:pt x="453097" y="63730"/>
                    <a:pt x="319184" y="75941"/>
                    <a:pt x="185272" y="88098"/>
                  </a:cubicBezTo>
                  <a:cubicBezTo>
                    <a:pt x="150086" y="91304"/>
                    <a:pt x="114147" y="96434"/>
                    <a:pt x="87633" y="122140"/>
                  </a:cubicBezTo>
                  <a:cubicBezTo>
                    <a:pt x="65356" y="143748"/>
                    <a:pt x="43134" y="165384"/>
                    <a:pt x="21555" y="187689"/>
                  </a:cubicBezTo>
                  <a:cubicBezTo>
                    <a:pt x="11015" y="198590"/>
                    <a:pt x="5384" y="211694"/>
                    <a:pt x="3543" y="226555"/>
                  </a:cubicBezTo>
                  <a:cubicBezTo>
                    <a:pt x="-4458" y="291211"/>
                    <a:pt x="3460" y="358292"/>
                    <a:pt x="4408" y="422837"/>
                  </a:cubicBezTo>
                  <a:cubicBezTo>
                    <a:pt x="5551" y="462066"/>
                    <a:pt x="6694" y="501322"/>
                    <a:pt x="7837" y="540551"/>
                  </a:cubicBezTo>
                  <a:cubicBezTo>
                    <a:pt x="8618" y="565504"/>
                    <a:pt x="8311" y="589928"/>
                    <a:pt x="13246" y="613236"/>
                  </a:cubicBezTo>
                  <a:cubicBezTo>
                    <a:pt x="15811" y="628320"/>
                    <a:pt x="18878" y="643236"/>
                    <a:pt x="22865" y="657930"/>
                  </a:cubicBezTo>
                  <a:cubicBezTo>
                    <a:pt x="26768" y="672372"/>
                    <a:pt x="34212" y="684556"/>
                    <a:pt x="46173" y="693868"/>
                  </a:cubicBezTo>
                  <a:cubicBezTo>
                    <a:pt x="70681" y="712911"/>
                    <a:pt x="95746" y="731201"/>
                    <a:pt x="120839" y="749463"/>
                  </a:cubicBezTo>
                  <a:cubicBezTo>
                    <a:pt x="150699" y="771182"/>
                    <a:pt x="187000" y="771210"/>
                    <a:pt x="222298" y="769426"/>
                  </a:cubicBezTo>
                  <a:cubicBezTo>
                    <a:pt x="356573" y="762623"/>
                    <a:pt x="490876" y="755848"/>
                    <a:pt x="625206" y="749658"/>
                  </a:cubicBezTo>
                  <a:cubicBezTo>
                    <a:pt x="740857" y="744082"/>
                    <a:pt x="856507" y="738506"/>
                    <a:pt x="972158" y="732958"/>
                  </a:cubicBezTo>
                  <a:cubicBezTo>
                    <a:pt x="1081117" y="727716"/>
                    <a:pt x="1193421" y="723060"/>
                    <a:pt x="1300373" y="694538"/>
                  </a:cubicBezTo>
                  <a:cubicBezTo>
                    <a:pt x="1344509" y="682772"/>
                    <a:pt x="1372892" y="680207"/>
                    <a:pt x="1408747" y="666629"/>
                  </a:cubicBezTo>
                  <a:cubicBezTo>
                    <a:pt x="1426340" y="659965"/>
                    <a:pt x="1453384" y="640867"/>
                    <a:pt x="1464146" y="624807"/>
                  </a:cubicBezTo>
                  <a:cubicBezTo>
                    <a:pt x="1485057" y="593608"/>
                    <a:pt x="1495178" y="563469"/>
                    <a:pt x="1516033" y="532214"/>
                  </a:cubicBezTo>
                  <a:cubicBezTo>
                    <a:pt x="1531033" y="507902"/>
                    <a:pt x="1531981" y="481025"/>
                    <a:pt x="1529388" y="453896"/>
                  </a:cubicBezTo>
                  <a:close/>
                </a:path>
              </a:pathLst>
            </a:custGeom>
            <a:solidFill>
              <a:schemeClr val="tx1"/>
            </a:solidFill>
            <a:ln w="2788" cap="flat">
              <a:noFill/>
              <a:prstDash val="solid"/>
              <a:miter/>
            </a:ln>
          </p:spPr>
          <p:txBody>
            <a:bodyPr rtlCol="0" anchor="ctr"/>
            <a:lstStyle/>
            <a:p>
              <a:endParaRPr lang="en-US"/>
            </a:p>
          </p:txBody>
        </p:sp>
      </p:grpSp>
      <p:sp>
        <p:nvSpPr>
          <p:cNvPr id="35" name="TextBox 34">
            <a:extLst>
              <a:ext uri="{FF2B5EF4-FFF2-40B4-BE49-F238E27FC236}">
                <a16:creationId xmlns:a16="http://schemas.microsoft.com/office/drawing/2014/main" id="{F929B37D-902B-4A84-B76C-20A51C2D73FF}"/>
              </a:ext>
            </a:extLst>
          </p:cNvPr>
          <p:cNvSpPr txBox="1"/>
          <p:nvPr/>
        </p:nvSpPr>
        <p:spPr>
          <a:xfrm>
            <a:off x="-555012" y="1214745"/>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مبتنی بر نشانگر</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36" name="TextBox 35">
            <a:extLst>
              <a:ext uri="{FF2B5EF4-FFF2-40B4-BE49-F238E27FC236}">
                <a16:creationId xmlns:a16="http://schemas.microsoft.com/office/drawing/2014/main" id="{76843232-7923-4B0E-8C95-F305389E0539}"/>
              </a:ext>
            </a:extLst>
          </p:cNvPr>
          <p:cNvSpPr txBox="1"/>
          <p:nvPr/>
        </p:nvSpPr>
        <p:spPr>
          <a:xfrm>
            <a:off x="1116578" y="1760345"/>
            <a:ext cx="5643419" cy="3093154"/>
          </a:xfrm>
          <a:prstGeom prst="rect">
            <a:avLst/>
          </a:prstGeom>
          <a:noFill/>
        </p:spPr>
        <p:txBody>
          <a:bodyPr wrap="square">
            <a:spAutoFit/>
          </a:bodyPr>
          <a:lstStyle/>
          <a:p>
            <a:pPr marL="0" marR="0" algn="justLow" rtl="1">
              <a:lnSpc>
                <a:spcPct val="200000"/>
              </a:lnSpc>
              <a:spcBef>
                <a:spcPts val="0"/>
              </a:spcBef>
              <a:spcAft>
                <a:spcPts val="800"/>
              </a:spcAft>
            </a:pPr>
            <a:r>
              <a:rPr lang="fa-IR" sz="2000" b="1" dirty="0">
                <a:effectLst/>
                <a:latin typeface="Calibri" panose="020F0502020204030204" pitchFamily="34" charset="0"/>
                <a:ea typeface="Calibri" panose="020F0502020204030204" pitchFamily="34" charset="0"/>
                <a:cs typeface="B Titr" panose="00000700000000000000" pitchFamily="2" charset="-78"/>
              </a:rPr>
              <a:t>واقعیت افزوده مبتنی بر نشانگر (</a:t>
            </a:r>
            <a:r>
              <a:rPr lang="en-US" sz="2000" b="1" dirty="0">
                <a:effectLst/>
                <a:latin typeface="Calibri" panose="020F0502020204030204" pitchFamily="34" charset="0"/>
                <a:ea typeface="Calibri" panose="020F0502020204030204" pitchFamily="34" charset="0"/>
                <a:cs typeface="B Titr" panose="00000700000000000000" pitchFamily="2" charset="-78"/>
              </a:rPr>
              <a:t>Marker Based</a:t>
            </a:r>
            <a:r>
              <a:rPr lang="fa-IR" sz="2000" b="1" dirty="0">
                <a:effectLst/>
                <a:latin typeface="Calibri" panose="020F0502020204030204" pitchFamily="34" charset="0"/>
                <a:ea typeface="Calibri" panose="020F0502020204030204" pitchFamily="34" charset="0"/>
                <a:cs typeface="B Titr" panose="00000700000000000000" pitchFamily="2" charset="-78"/>
              </a:rPr>
              <a:t>) (تشخیص تصویر) از یک دوربین و نوعی نشانگر بصری مانند تصویر دوبعدی یا کد </a:t>
            </a:r>
            <a:r>
              <a:rPr lang="en-US" sz="2000" b="1" dirty="0">
                <a:effectLst/>
                <a:latin typeface="Calibri" panose="020F0502020204030204" pitchFamily="34" charset="0"/>
                <a:ea typeface="Calibri" panose="020F0502020204030204" pitchFamily="34" charset="0"/>
                <a:cs typeface="B Titr" panose="00000700000000000000" pitchFamily="2" charset="-78"/>
              </a:rPr>
              <a:t> QR</a:t>
            </a:r>
            <a:r>
              <a:rPr lang="en-US" sz="2000" b="1" dirty="0">
                <a:effectLst/>
                <a:latin typeface="B Nazanin" panose="00000400000000000000" pitchFamily="2" charset="-78"/>
                <a:ea typeface="Calibri" panose="020F0502020204030204" pitchFamily="34" charset="0"/>
                <a:cs typeface="B Titr" panose="00000700000000000000" pitchFamily="2" charset="-78"/>
              </a:rPr>
              <a:t> </a:t>
            </a:r>
            <a:r>
              <a:rPr lang="fa-IR" sz="2000" b="1" dirty="0">
                <a:effectLst/>
                <a:latin typeface="B Nazanin" panose="00000400000000000000" pitchFamily="2" charset="-78"/>
                <a:ea typeface="Calibri" panose="020F0502020204030204" pitchFamily="34" charset="0"/>
                <a:cs typeface="B Titr" panose="00000700000000000000" pitchFamily="2" charset="-78"/>
              </a:rPr>
              <a:t>استفاده می‌کند و هنگامی که یک نشانگر در دنیای فیزیکی توسط یک برنامه واقعیت افزوده شناخته می‌شود، محتوای سه بعدی در بالای آن قرار می‌گیرد.</a:t>
            </a:r>
            <a:endParaRPr lang="en-US" sz="1400" b="1" dirty="0">
              <a:effectLst/>
              <a:latin typeface="Calibri" panose="020F0502020204030204" pitchFamily="34" charset="0"/>
              <a:ea typeface="Calibri" panose="020F0502020204030204" pitchFamily="34" charset="0"/>
              <a:cs typeface="B Titr" panose="00000700000000000000" pitchFamily="2" charset="-78"/>
            </a:endParaRPr>
          </a:p>
        </p:txBody>
      </p:sp>
    </p:spTree>
    <p:extLst>
      <p:ext uri="{BB962C8B-B14F-4D97-AF65-F5344CB8AC3E}">
        <p14:creationId xmlns:p14="http://schemas.microsoft.com/office/powerpoint/2010/main" val="42012780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انواع مدل‌های پیاده‌سازی واقعیت افزوده</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4541961" y="1377097"/>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بدون نشانگر</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36" name="TextBox 35">
            <a:extLst>
              <a:ext uri="{FF2B5EF4-FFF2-40B4-BE49-F238E27FC236}">
                <a16:creationId xmlns:a16="http://schemas.microsoft.com/office/drawing/2014/main" id="{76843232-7923-4B0E-8C95-F305389E0539}"/>
              </a:ext>
            </a:extLst>
          </p:cNvPr>
          <p:cNvSpPr txBox="1"/>
          <p:nvPr/>
        </p:nvSpPr>
        <p:spPr>
          <a:xfrm>
            <a:off x="5721530" y="2290602"/>
            <a:ext cx="5643419" cy="2823850"/>
          </a:xfrm>
          <a:prstGeom prst="rect">
            <a:avLst/>
          </a:prstGeom>
          <a:noFill/>
        </p:spPr>
        <p:txBody>
          <a:bodyPr wrap="square">
            <a:spAutoFit/>
          </a:bodyPr>
          <a:lstStyle/>
          <a:p>
            <a:pPr marL="0" marR="0" algn="justLow" rtl="1">
              <a:lnSpc>
                <a:spcPct val="150000"/>
              </a:lnSpc>
              <a:spcBef>
                <a:spcPts val="0"/>
              </a:spcBef>
              <a:spcAft>
                <a:spcPts val="800"/>
              </a:spcAft>
            </a:pPr>
            <a:r>
              <a:rPr lang="fa-IR" sz="2000" dirty="0">
                <a:effectLst/>
                <a:latin typeface="Arial Black" panose="020B0A04020102020204" pitchFamily="34" charset="0"/>
                <a:ea typeface="Calibri" panose="020F0502020204030204" pitchFamily="34" charset="0"/>
                <a:cs typeface="B Titr" panose="00000700000000000000" pitchFamily="2" charset="-78"/>
              </a:rPr>
              <a:t>واقعیت افزوده بدون نشانگر (</a:t>
            </a:r>
            <a:r>
              <a:rPr lang="en-US" sz="2000" dirty="0" err="1">
                <a:effectLst/>
                <a:latin typeface="Arial Black" panose="020B0A04020102020204" pitchFamily="34" charset="0"/>
                <a:ea typeface="Calibri" panose="020F0502020204030204" pitchFamily="34" charset="0"/>
                <a:cs typeface="B Titr" panose="00000700000000000000" pitchFamily="2" charset="-78"/>
              </a:rPr>
              <a:t>Markerless</a:t>
            </a:r>
            <a:r>
              <a:rPr lang="fa-IR" sz="2000" dirty="0">
                <a:effectLst/>
                <a:latin typeface="Arial Black" panose="020B0A04020102020204" pitchFamily="34" charset="0"/>
                <a:ea typeface="Calibri" panose="020F0502020204030204" pitchFamily="34" charset="0"/>
                <a:cs typeface="B Titr" panose="00000700000000000000" pitchFamily="2" charset="-78"/>
              </a:rPr>
              <a:t>) متنوع‌تر از واقعیت افزوده نشانگر است زیرا به کاربر اجازه می‌دهد تصمیم بگیرد که شیء مجازی را در کجا قرار دهد. در واقع شما می‌توانید سبک‌ها و مکان‌های مختلف را به‌طور کاملاً دیجیتالی امتحان کنید؛ بدون اینکه نیازی به جابجایی در محیط اطراف خود داشته باشید.</a:t>
            </a:r>
            <a:endParaRPr lang="en-US" sz="1400" dirty="0">
              <a:effectLst/>
              <a:latin typeface="Arial Black" panose="020B0A04020102020204" pitchFamily="34" charset="0"/>
              <a:ea typeface="Calibri" panose="020F0502020204030204" pitchFamily="34" charset="0"/>
              <a:cs typeface="B Titr" panose="00000700000000000000" pitchFamily="2" charset="-78"/>
            </a:endParaRPr>
          </a:p>
        </p:txBody>
      </p:sp>
      <p:pic>
        <p:nvPicPr>
          <p:cNvPr id="15" name="Picture 14">
            <a:extLst>
              <a:ext uri="{FF2B5EF4-FFF2-40B4-BE49-F238E27FC236}">
                <a16:creationId xmlns:a16="http://schemas.microsoft.com/office/drawing/2014/main" id="{A3D3321C-EE36-4D9D-A3C7-219D744D6DFA}"/>
              </a:ext>
            </a:extLst>
          </p:cNvPr>
          <p:cNvPicPr>
            <a:picLocks noChangeAspect="1"/>
          </p:cNvPicPr>
          <p:nvPr/>
        </p:nvPicPr>
        <p:blipFill rotWithShape="1">
          <a:blip r:embed="rId2"/>
          <a:srcRect l="17948" r="17949"/>
          <a:stretch/>
        </p:blipFill>
        <p:spPr>
          <a:xfrm>
            <a:off x="463296" y="2060448"/>
            <a:ext cx="4762500" cy="3810000"/>
          </a:xfrm>
          <a:prstGeom prst="rect">
            <a:avLst/>
          </a:prstGeom>
        </p:spPr>
      </p:pic>
    </p:spTree>
    <p:extLst>
      <p:ext uri="{BB962C8B-B14F-4D97-AF65-F5344CB8AC3E}">
        <p14:creationId xmlns:p14="http://schemas.microsoft.com/office/powerpoint/2010/main" val="2768701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انواع مدل‌های پیاده‌سازی واقعیت افزوده</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4541961" y="1377097"/>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مبتنی بر موقعیت مکانی</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36" name="TextBox 35">
            <a:extLst>
              <a:ext uri="{FF2B5EF4-FFF2-40B4-BE49-F238E27FC236}">
                <a16:creationId xmlns:a16="http://schemas.microsoft.com/office/drawing/2014/main" id="{76843232-7923-4B0E-8C95-F305389E0539}"/>
              </a:ext>
            </a:extLst>
          </p:cNvPr>
          <p:cNvSpPr txBox="1"/>
          <p:nvPr/>
        </p:nvSpPr>
        <p:spPr>
          <a:xfrm>
            <a:off x="6815328" y="2290602"/>
            <a:ext cx="4206503" cy="2823850"/>
          </a:xfrm>
          <a:prstGeom prst="rect">
            <a:avLst/>
          </a:prstGeom>
          <a:noFill/>
        </p:spPr>
        <p:txBody>
          <a:bodyPr wrap="square">
            <a:spAutoFit/>
          </a:bodyPr>
          <a:lstStyle/>
          <a:p>
            <a:pPr marL="0" marR="0" algn="justLow" rtl="1">
              <a:lnSpc>
                <a:spcPct val="150000"/>
              </a:lnSpc>
              <a:spcBef>
                <a:spcPts val="0"/>
              </a:spcBef>
              <a:spcAft>
                <a:spcPts val="800"/>
              </a:spcAft>
            </a:pPr>
            <a:r>
              <a:rPr lang="fa-IR" sz="2000" dirty="0">
                <a:effectLst/>
                <a:latin typeface="Arial Black" panose="020B0A04020102020204" pitchFamily="34" charset="0"/>
                <a:ea typeface="Calibri" panose="020F0502020204030204" pitchFamily="34" charset="0"/>
                <a:cs typeface="B Titr" panose="00000700000000000000" pitchFamily="2" charset="-78"/>
              </a:rPr>
              <a:t>واقعیت افزوده مبتنی بر موقعیت مکانی (</a:t>
            </a:r>
            <a:r>
              <a:rPr lang="en-US" sz="2000" dirty="0">
                <a:effectLst/>
                <a:latin typeface="Arial Black" panose="020B0A04020102020204" pitchFamily="34" charset="0"/>
                <a:ea typeface="Calibri" panose="020F0502020204030204" pitchFamily="34" charset="0"/>
                <a:cs typeface="B Titr" panose="00000700000000000000" pitchFamily="2" charset="-78"/>
              </a:rPr>
              <a:t>Location-based</a:t>
            </a:r>
            <a:r>
              <a:rPr lang="fa-IR" sz="2000" dirty="0">
                <a:effectLst/>
                <a:latin typeface="Arial Black" panose="020B0A04020102020204" pitchFamily="34" charset="0"/>
                <a:ea typeface="Calibri" panose="020F0502020204030204" pitchFamily="34" charset="0"/>
                <a:cs typeface="B Titr" panose="00000700000000000000" pitchFamily="2" charset="-78"/>
              </a:rPr>
              <a:t>)، محتوای دیجیتال را در یک مکان خاص نمایش می‌دهد. در واقع اشیاء به گونه‌ای ترسیم می‌شوند که وقتی مکان کاربر با نقطه از پیش تعیین‌شده مطابقت دارد، روی صفحه‌نمایش داده می‌شود.</a:t>
            </a:r>
            <a:endParaRPr lang="en-US" sz="1400" dirty="0">
              <a:effectLst/>
              <a:latin typeface="Arial Black" panose="020B0A04020102020204" pitchFamily="34" charset="0"/>
              <a:ea typeface="Calibri" panose="020F0502020204030204" pitchFamily="34" charset="0"/>
              <a:cs typeface="B Titr" panose="00000700000000000000" pitchFamily="2" charset="-78"/>
            </a:endParaRPr>
          </a:p>
        </p:txBody>
      </p:sp>
      <p:pic>
        <p:nvPicPr>
          <p:cNvPr id="3" name="Picture 2">
            <a:extLst>
              <a:ext uri="{FF2B5EF4-FFF2-40B4-BE49-F238E27FC236}">
                <a16:creationId xmlns:a16="http://schemas.microsoft.com/office/drawing/2014/main" id="{9A7C2B3B-2B12-4AAA-B107-DCC77A816D7F}"/>
              </a:ext>
            </a:extLst>
          </p:cNvPr>
          <p:cNvPicPr>
            <a:picLocks noChangeAspect="1"/>
          </p:cNvPicPr>
          <p:nvPr/>
        </p:nvPicPr>
        <p:blipFill>
          <a:blip r:embed="rId2"/>
          <a:stretch>
            <a:fillRect/>
          </a:stretch>
        </p:blipFill>
        <p:spPr>
          <a:xfrm>
            <a:off x="323529" y="2555949"/>
            <a:ext cx="6100108" cy="2924954"/>
          </a:xfrm>
          <a:prstGeom prst="rect">
            <a:avLst/>
          </a:prstGeom>
        </p:spPr>
      </p:pic>
    </p:spTree>
    <p:extLst>
      <p:ext uri="{BB962C8B-B14F-4D97-AF65-F5344CB8AC3E}">
        <p14:creationId xmlns:p14="http://schemas.microsoft.com/office/powerpoint/2010/main" val="35726207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انواع مدل‌های پیاده‌سازی واقعیت افزوده</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1992951" y="1913545"/>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تلفیقی</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36" name="TextBox 35">
            <a:extLst>
              <a:ext uri="{FF2B5EF4-FFF2-40B4-BE49-F238E27FC236}">
                <a16:creationId xmlns:a16="http://schemas.microsoft.com/office/drawing/2014/main" id="{76843232-7923-4B0E-8C95-F305389E0539}"/>
              </a:ext>
            </a:extLst>
          </p:cNvPr>
          <p:cNvSpPr txBox="1"/>
          <p:nvPr/>
        </p:nvSpPr>
        <p:spPr>
          <a:xfrm>
            <a:off x="646176" y="2790474"/>
            <a:ext cx="4206503" cy="2362185"/>
          </a:xfrm>
          <a:prstGeom prst="rect">
            <a:avLst/>
          </a:prstGeom>
          <a:noFill/>
        </p:spPr>
        <p:txBody>
          <a:bodyPr wrap="square">
            <a:spAutoFit/>
          </a:bodyPr>
          <a:lstStyle/>
          <a:p>
            <a:pPr marL="0" marR="0" algn="justLow" rtl="1">
              <a:lnSpc>
                <a:spcPct val="150000"/>
              </a:lnSpc>
              <a:spcBef>
                <a:spcPts val="0"/>
              </a:spcBef>
              <a:spcAft>
                <a:spcPts val="800"/>
              </a:spcAft>
            </a:pPr>
            <a:r>
              <a:rPr lang="fa-IR" sz="2000" dirty="0">
                <a:effectLst/>
                <a:latin typeface="Arial Black" panose="020B0A04020102020204" pitchFamily="34" charset="0"/>
                <a:ea typeface="Calibri" panose="020F0502020204030204" pitchFamily="34" charset="0"/>
                <a:cs typeface="B Titr" panose="00000700000000000000" pitchFamily="2" charset="-78"/>
              </a:rPr>
              <a:t>واقعیت افزوده مبتنی بر تلفیق (</a:t>
            </a:r>
            <a:r>
              <a:rPr lang="en-US" sz="2000" dirty="0">
                <a:effectLst/>
                <a:latin typeface="Arial Black" panose="020B0A04020102020204" pitchFamily="34" charset="0"/>
                <a:ea typeface="Calibri" panose="020F0502020204030204" pitchFamily="34" charset="0"/>
                <a:cs typeface="B Titr" panose="00000700000000000000" pitchFamily="2" charset="-78"/>
              </a:rPr>
              <a:t>Superimposition</a:t>
            </a:r>
            <a:r>
              <a:rPr lang="fa-IR" sz="2000" dirty="0">
                <a:effectLst/>
                <a:latin typeface="Arial Black" panose="020B0A04020102020204" pitchFamily="34" charset="0"/>
                <a:ea typeface="Calibri" panose="020F0502020204030204" pitchFamily="34" charset="0"/>
                <a:cs typeface="B Titr" panose="00000700000000000000" pitchFamily="2" charset="-78"/>
              </a:rPr>
              <a:t>) تصاویر، یک شیء را در دنیای جسمی تشخیص می‌دهد و به نوعی آن را تقویت می‌کند تا یک دید متناوب را ارائه نماید. </a:t>
            </a:r>
            <a:endParaRPr lang="en-US" sz="1400" dirty="0">
              <a:effectLst/>
              <a:latin typeface="Arial Black" panose="020B0A04020102020204" pitchFamily="34" charset="0"/>
              <a:ea typeface="Calibri" panose="020F0502020204030204" pitchFamily="34" charset="0"/>
              <a:cs typeface="B Titr" panose="00000700000000000000" pitchFamily="2" charset="-78"/>
            </a:endParaRPr>
          </a:p>
        </p:txBody>
      </p:sp>
      <p:pic>
        <p:nvPicPr>
          <p:cNvPr id="4" name="Picture 3">
            <a:extLst>
              <a:ext uri="{FF2B5EF4-FFF2-40B4-BE49-F238E27FC236}">
                <a16:creationId xmlns:a16="http://schemas.microsoft.com/office/drawing/2014/main" id="{882E3FCB-14EA-4569-8117-7E2CB32376FD}"/>
              </a:ext>
            </a:extLst>
          </p:cNvPr>
          <p:cNvPicPr>
            <a:picLocks noChangeAspect="1"/>
          </p:cNvPicPr>
          <p:nvPr/>
        </p:nvPicPr>
        <p:blipFill>
          <a:blip r:embed="rId2"/>
          <a:stretch>
            <a:fillRect/>
          </a:stretch>
        </p:blipFill>
        <p:spPr>
          <a:xfrm>
            <a:off x="5333619" y="1728787"/>
            <a:ext cx="5962650" cy="3400425"/>
          </a:xfrm>
          <a:prstGeom prst="rect">
            <a:avLst/>
          </a:prstGeom>
        </p:spPr>
      </p:pic>
    </p:spTree>
    <p:extLst>
      <p:ext uri="{BB962C8B-B14F-4D97-AF65-F5344CB8AC3E}">
        <p14:creationId xmlns:p14="http://schemas.microsoft.com/office/powerpoint/2010/main" val="10848662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normAutofit/>
          </a:bodyPr>
          <a:lstStyle/>
          <a:p>
            <a:r>
              <a:rPr lang="fa-IR" sz="4000" dirty="0">
                <a:cs typeface="B Titr" panose="00000700000000000000" pitchFamily="2" charset="-78"/>
              </a:rPr>
              <a:t>انواع مدل‌های پیاده‌سازی واقعیت افزوده</a:t>
            </a:r>
            <a:endParaRPr lang="en-US" sz="4000" dirty="0">
              <a:cs typeface="B Titr" panose="00000700000000000000" pitchFamily="2" charset="-78"/>
            </a:endParaRPr>
          </a:p>
        </p:txBody>
      </p:sp>
      <p:sp>
        <p:nvSpPr>
          <p:cNvPr id="35" name="TextBox 34">
            <a:extLst>
              <a:ext uri="{FF2B5EF4-FFF2-40B4-BE49-F238E27FC236}">
                <a16:creationId xmlns:a16="http://schemas.microsoft.com/office/drawing/2014/main" id="{F929B37D-902B-4A84-B76C-20A51C2D73FF}"/>
              </a:ext>
            </a:extLst>
          </p:cNvPr>
          <p:cNvSpPr txBox="1"/>
          <p:nvPr/>
        </p:nvSpPr>
        <p:spPr>
          <a:xfrm>
            <a:off x="-1851309" y="1625655"/>
            <a:ext cx="6096000" cy="600164"/>
          </a:xfrm>
          <a:prstGeom prst="rect">
            <a:avLst/>
          </a:prstGeom>
          <a:noFill/>
        </p:spPr>
        <p:txBody>
          <a:bodyPr wrap="square">
            <a:spAutoFit/>
          </a:bodyPr>
          <a:lstStyle/>
          <a:p>
            <a:pPr marL="0" marR="0" algn="justLow" rtl="1">
              <a:lnSpc>
                <a:spcPct val="150000"/>
              </a:lnSpc>
              <a:spcBef>
                <a:spcPts val="0"/>
              </a:spcBef>
              <a:spcAft>
                <a:spcPts val="800"/>
              </a:spcAft>
            </a:pPr>
            <a:r>
              <a:rPr lang="fa-IR" sz="2400" b="1" dirty="0">
                <a:solidFill>
                  <a:srgbClr val="002060"/>
                </a:solidFill>
                <a:effectLst/>
                <a:latin typeface="Calibri" panose="020F0502020204030204" pitchFamily="34" charset="0"/>
                <a:ea typeface="Calibri" panose="020F0502020204030204" pitchFamily="34" charset="0"/>
                <a:cs typeface="B Titr" panose="00000700000000000000" pitchFamily="2" charset="-78"/>
              </a:rPr>
              <a:t>مبتنی بر پروژکتور</a:t>
            </a:r>
            <a:endParaRPr lang="en-US" sz="1600" dirty="0">
              <a:solidFill>
                <a:srgbClr val="002060"/>
              </a:solidFill>
              <a:effectLst/>
              <a:latin typeface="Calibri" panose="020F0502020204030204" pitchFamily="34" charset="0"/>
              <a:ea typeface="Calibri" panose="020F0502020204030204" pitchFamily="34" charset="0"/>
              <a:cs typeface="B Titr" panose="00000700000000000000" pitchFamily="2" charset="-78"/>
            </a:endParaRPr>
          </a:p>
        </p:txBody>
      </p:sp>
      <p:sp>
        <p:nvSpPr>
          <p:cNvPr id="36" name="TextBox 35">
            <a:extLst>
              <a:ext uri="{FF2B5EF4-FFF2-40B4-BE49-F238E27FC236}">
                <a16:creationId xmlns:a16="http://schemas.microsoft.com/office/drawing/2014/main" id="{76843232-7923-4B0E-8C95-F305389E0539}"/>
              </a:ext>
            </a:extLst>
          </p:cNvPr>
          <p:cNvSpPr txBox="1"/>
          <p:nvPr/>
        </p:nvSpPr>
        <p:spPr>
          <a:xfrm>
            <a:off x="641193" y="2476709"/>
            <a:ext cx="4206503" cy="2362185"/>
          </a:xfrm>
          <a:prstGeom prst="rect">
            <a:avLst/>
          </a:prstGeom>
          <a:noFill/>
        </p:spPr>
        <p:txBody>
          <a:bodyPr wrap="square">
            <a:spAutoFit/>
          </a:bodyPr>
          <a:lstStyle/>
          <a:p>
            <a:pPr marL="0" marR="0" algn="justLow" rtl="1">
              <a:lnSpc>
                <a:spcPct val="150000"/>
              </a:lnSpc>
              <a:spcBef>
                <a:spcPts val="0"/>
              </a:spcBef>
              <a:spcAft>
                <a:spcPts val="800"/>
              </a:spcAft>
            </a:pPr>
            <a:r>
              <a:rPr lang="fa-IR" sz="2000" dirty="0">
                <a:effectLst/>
                <a:latin typeface="Arial Black" panose="020B0A04020102020204" pitchFamily="34" charset="0"/>
                <a:ea typeface="Calibri" panose="020F0502020204030204" pitchFamily="34" charset="0"/>
                <a:cs typeface="B Titr" panose="00000700000000000000" pitchFamily="2" charset="-78"/>
              </a:rPr>
              <a:t>برنامه‌های واقعیت افزوده مبتنی بر پروژکتور، برای ایجاد تعامل با ارسال نور به سطحی از دنیای واقعی انجام می‌شود. تعامل کاربر با کمک تمایز موجود بین پیش‌بینی مورد انتظار و طراحی مورد نظر، انجام می‌شود.</a:t>
            </a:r>
            <a:endParaRPr lang="en-US" sz="1400" dirty="0">
              <a:effectLst/>
              <a:latin typeface="Arial Black" panose="020B0A04020102020204" pitchFamily="34" charset="0"/>
              <a:ea typeface="Calibri" panose="020F0502020204030204" pitchFamily="34" charset="0"/>
              <a:cs typeface="B Titr" panose="00000700000000000000" pitchFamily="2" charset="-78"/>
            </a:endParaRPr>
          </a:p>
        </p:txBody>
      </p:sp>
      <p:pic>
        <p:nvPicPr>
          <p:cNvPr id="3" name="Picture 2">
            <a:extLst>
              <a:ext uri="{FF2B5EF4-FFF2-40B4-BE49-F238E27FC236}">
                <a16:creationId xmlns:a16="http://schemas.microsoft.com/office/drawing/2014/main" id="{D58B4163-3464-499B-BF66-0B5850160795}"/>
              </a:ext>
            </a:extLst>
          </p:cNvPr>
          <p:cNvPicPr>
            <a:picLocks noChangeAspect="1"/>
          </p:cNvPicPr>
          <p:nvPr/>
        </p:nvPicPr>
        <p:blipFill>
          <a:blip r:embed="rId2"/>
          <a:stretch>
            <a:fillRect/>
          </a:stretch>
        </p:blipFill>
        <p:spPr>
          <a:xfrm>
            <a:off x="5450702" y="1925737"/>
            <a:ext cx="5407797" cy="3601593"/>
          </a:xfrm>
          <a:prstGeom prst="rect">
            <a:avLst/>
          </a:prstGeom>
        </p:spPr>
      </p:pic>
    </p:spTree>
    <p:extLst>
      <p:ext uri="{BB962C8B-B14F-4D97-AF65-F5344CB8AC3E}">
        <p14:creationId xmlns:p14="http://schemas.microsoft.com/office/powerpoint/2010/main" val="7456910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TotalTime>
  <Words>1022</Words>
  <Application>Microsoft Office PowerPoint</Application>
  <PresentationFormat>Widescreen</PresentationFormat>
  <Paragraphs>101</Paragraphs>
  <Slides>22</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22</vt:i4>
      </vt:variant>
    </vt:vector>
  </HeadingPairs>
  <TitlesOfParts>
    <vt:vector size="34" baseType="lpstr">
      <vt:lpstr>맑은 고딕</vt:lpstr>
      <vt:lpstr>Arial</vt:lpstr>
      <vt:lpstr>Arial Black</vt:lpstr>
      <vt:lpstr>Arial Unicode MS</vt:lpstr>
      <vt:lpstr>B Nazanin</vt:lpstr>
      <vt:lpstr>B Titr</vt:lpstr>
      <vt:lpstr>Calibri</vt:lpstr>
      <vt:lpstr>Calibri Light</vt:lpstr>
      <vt:lpstr>Century Schoolbook</vt:lpstr>
      <vt:lpstr>Courier New</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amir entz</dc:creator>
  <cp:lastModifiedBy>Lenovo</cp:lastModifiedBy>
  <cp:revision>12</cp:revision>
  <dcterms:created xsi:type="dcterms:W3CDTF">2022-10-28T11:47:51Z</dcterms:created>
  <dcterms:modified xsi:type="dcterms:W3CDTF">2022-10-28T15:09:14Z</dcterms:modified>
</cp:coreProperties>
</file>

<file path=docProps/thumbnail.jpeg>
</file>